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87" d="100"/>
          <a:sy n="187" d="100"/>
        </p:scale>
        <p:origin x="-72" y="30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D9AF-A4D5-024A-89E5-ADE3C919F530}" type="datetimeFigureOut">
              <a:rPr lang="es-ES_tradnl" smtClean="0"/>
              <a:pPr/>
              <a:t>18/05/2012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FB83-E7CC-1843-8EFA-9E825D1C129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09515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36562"/>
            <a:ext cx="5812110" cy="5812110"/>
          </a:xfrm>
          <a:prstGeom prst="ellipse">
            <a:avLst/>
          </a:prstGeom>
          <a:ln>
            <a:noFill/>
          </a:ln>
          <a:effectLst>
            <a:softEdge rad="9017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0" y="2427734"/>
            <a:ext cx="3886200" cy="613891"/>
          </a:xfrm>
        </p:spPr>
        <p:txBody>
          <a:bodyPr vert="horz" lIns="91440" tIns="45720" rIns="91440" bIns="45720" rtlCol="0" anchor="b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Esperanza en la relación con Dios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0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3"/>
          <a:stretch/>
        </p:blipFill>
        <p:spPr>
          <a:xfrm>
            <a:off x="0" y="3782708"/>
            <a:ext cx="9144000" cy="13607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0951568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864096"/>
            <a:ext cx="6748214" cy="6748214"/>
          </a:xfrm>
          <a:prstGeom prst="ellipse">
            <a:avLst/>
          </a:prstGeom>
          <a:ln>
            <a:noFill/>
          </a:ln>
          <a:effectLst>
            <a:softEdge rad="9017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070075"/>
            <a:ext cx="7992888" cy="637579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Conclusión.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704207"/>
            <a:ext cx="8723312" cy="1803647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Reconstruyamos los altares familiares y congreguemos con entusiasmo a nuestros pequeños, y luego veremos una cosecha de adolescentes y jóvenes dóciles a la Palabra de Dios.</a:t>
            </a:r>
            <a:r>
              <a:rPr lang="es-ES_tradnl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4"/>
          <a:stretch/>
        </p:blipFill>
        <p:spPr>
          <a:xfrm>
            <a:off x="0" y="0"/>
            <a:ext cx="1534895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562372"/>
            <a:ext cx="7355160" cy="85725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culto personal de los padres.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8520" y="1419622"/>
            <a:ext cx="8795320" cy="2664297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emprender toda gran obra es necesario estar en comunión intima con Dios. Los que son padres, además son sacerdotes. Escrito está: “Vosotros también, como piedras vivas, sed edificados como casa espiritual y sacerdocio santo, para ofrecer sacrificios espirituales aceptables a Dios por medio de Jesucristo” (1Pe 2:5). </a:t>
            </a:r>
            <a:endParaRPr lang="es-ES_tradnl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6"/>
          <a:stretch/>
        </p:blipFill>
        <p:spPr>
          <a:xfrm>
            <a:off x="0" y="0"/>
            <a:ext cx="1548478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46348"/>
            <a:ext cx="7355160" cy="85725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culto personal de los padres.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200151"/>
            <a:ext cx="8723312" cy="3394472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¿Cómo vamos a guiar a nuestros hijos si nosotros no estamos listos para ver al Señor cada mañana en la primera hora de la mañana? “Conságrate a Dios todas las mañanas; haz de esto tu primer trabajo. Sea tu oración:  "Tómame ¡oh Señor! como enteramente tuyo. Pongo todos mis planes a tus pies. Úsame hoy en tu servicio. Mora conmigo y sea toda mi obra hecha en ti".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Elena de White, Camino a Cristo (Madrid: Editorial Safeliz, 1968), 70, 71. 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17"/>
          <a:stretch/>
        </p:blipFill>
        <p:spPr>
          <a:xfrm>
            <a:off x="0" y="0"/>
            <a:ext cx="1562061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46348"/>
            <a:ext cx="7211144" cy="85725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culto personal de los padres.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200151"/>
            <a:ext cx="8723312" cy="3394472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“Podemos dejar muchas malas costumbres y momentáneamente separarnos de Satanás; pero sin una relación vital con Dios por nuestra entrega a él momento tras momento, seremos vencidos. Sin un conocimiento personal de Cristo y una continua comunión, estamos a la merced del enemigo, y al fin haremos lo que nos ordene”. Elena de White, El deseado de todas las gentes (Bogotá : Publicaciones Interamericanas, 1979), 292.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11313" indent="-268288" defTabSz="914400">
              <a:buSzPct val="60000"/>
              <a:buFont typeface="Wingdings" pitchFamily="2" charset="2"/>
              <a:buChar char=""/>
            </a:pP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8"/>
          <a:stretch/>
        </p:blipFill>
        <p:spPr>
          <a:xfrm>
            <a:off x="0" y="0"/>
            <a:ext cx="1528103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46348"/>
            <a:ext cx="7283152" cy="85725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culto familiar</a:t>
            </a:r>
            <a:r>
              <a:rPr lang="es-PE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200151"/>
            <a:ext cx="8723312" cy="2883767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aquí no acaba todo lo que podemos y es nuestro deber hacer, porque no solo somos padres de niños terrenos, sino de futuros habitantes del cielo. “Y estas palabras que yo te mando hoy, estarán sobre tu corazón; y las repetirás a tus hijos, y hablarás de ellas estando en tu casa, y andando por el camino, y al acostarte, y cuando te levantes”  (Deu 6:6-7)</a:t>
            </a:r>
            <a:r>
              <a:rPr lang="es-PE" sz="23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6"/>
          <a:stretch/>
        </p:blipFill>
        <p:spPr>
          <a:xfrm>
            <a:off x="0" y="0"/>
            <a:ext cx="1548478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9502"/>
            <a:ext cx="7283152" cy="85725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culto familiar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200151"/>
            <a:ext cx="8723312" cy="3099791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hacer el culto familiar todos los días cultivamos un hábito en sus mentes, de tal modo que cuando ellos lleguen a ser padres, harán lo mismo con sus hijos y estos con los suyos a su vez. Nos constituimos en familias de esperanza, en hijos de Dios con las mentes llenas de la bendita esperanza, del amor de un Dios que pronto volverá para llevarnos a morar en aquel hogar de hogares, aquella ciudad feliz más allá del sol</a:t>
            </a:r>
            <a:r>
              <a:rPr lang="es-PE" sz="23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6"/>
          <a:stretch/>
        </p:blipFill>
        <p:spPr>
          <a:xfrm>
            <a:off x="0" y="0"/>
            <a:ext cx="1548478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0952" y="407863"/>
            <a:ext cx="8229600" cy="795735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culto con niños</a:t>
            </a:r>
            <a:r>
              <a:rPr lang="es-PE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200151"/>
            <a:ext cx="8723312" cy="3099791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tiempo en que los maestros primeros deben ser los padres. Nadie estudió para ser papá o mamá, pero no tenemos excusa para no leer en el camino aquello que nos resulte útil. Nuestros cultos con los niños deben ser breves y muy entretenidos, echando mano de las mímicas, las canciones, las pantomimas y demás estrategias que contagien entusiasmo a los niños a la hora de adorar al Señor en familia, en el altar familiar</a:t>
            </a:r>
            <a:r>
              <a:rPr lang="es-PE" sz="23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91"/>
          <a:stretch/>
        </p:blipFill>
        <p:spPr>
          <a:xfrm>
            <a:off x="0" y="0"/>
            <a:ext cx="1555270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83518"/>
            <a:ext cx="7704856" cy="85725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culto con niños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337321"/>
            <a:ext cx="8723312" cy="2451719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niño reacciona a una buena historia, bien narrada y bien “actuada”. Tú me podrás de decir: “Pero no me gusta hablar”. Pues entonces tendrás que exigirte a hablar y tomar de tus habilidades histriónicas para que tu hijo se embelese con la lección de cuna, infantes, primarios y hasta intermediarios</a:t>
            </a:r>
            <a:r>
              <a:rPr lang="es-PE" sz="23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40"/>
          <a:stretch/>
        </p:blipFill>
        <p:spPr>
          <a:xfrm>
            <a:off x="0" y="0"/>
            <a:ext cx="1541686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288" y="418356"/>
            <a:ext cx="7427168" cy="85725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914400"/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El culto con </a:t>
            </a:r>
            <a:r>
              <a:rPr lang="es-PE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adolescentes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272159"/>
            <a:ext cx="8723312" cy="3027783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 defTabSz="914400">
              <a:buSzPct val="60000"/>
              <a:buFont typeface="Wingdings" pitchFamily="2" charset="2"/>
              <a:buChar char=""/>
            </a:pPr>
            <a:r>
              <a:rPr lang="es-PE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culto en esta etapa debe ser desarrollada en forma de diálogo, tendiente a cubrir necesidades. La lectura de las lecturas matinales es buena, pero es menester aplicar a las necesidades de los hijos adolescentes, las lecciones aprendidas, teniendo en cuenta que los adolescentes necesitan aprobación, confianza de los padres, orientaciones claras en cuanto a sexualidad, amistad, diversiones, horarios y autoridad paterna. </a:t>
            </a:r>
            <a:endParaRPr lang="es-ES_tradnl" sz="23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0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8"/>
          <a:stretch/>
        </p:blipFill>
        <p:spPr>
          <a:xfrm>
            <a:off x="0" y="0"/>
            <a:ext cx="1528103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691</Words>
  <Application>Microsoft Office PowerPoint</Application>
  <PresentationFormat>Presentación en pantalla (16:9)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Esperanza en la relación con Dios</vt:lpstr>
      <vt:lpstr>El culto personal de los padres.</vt:lpstr>
      <vt:lpstr>El culto personal de los padres.</vt:lpstr>
      <vt:lpstr>El culto personal de los padres.</vt:lpstr>
      <vt:lpstr>El culto familiar.</vt:lpstr>
      <vt:lpstr>El culto familiar</vt:lpstr>
      <vt:lpstr>El culto con niños.</vt:lpstr>
      <vt:lpstr>El culto con niños</vt:lpstr>
      <vt:lpstr> El culto con adolescentes</vt:lpstr>
      <vt:lpstr>Conclusión.</vt:lpstr>
    </vt:vector>
  </TitlesOfParts>
  <Company>Universidad Peuana Unión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relación de la familia con Dios II</dc:title>
  <dc:creator>Victoria  Martinez Tejada</dc:creator>
  <cp:lastModifiedBy>Click</cp:lastModifiedBy>
  <cp:revision>7</cp:revision>
  <dcterms:created xsi:type="dcterms:W3CDTF">2012-04-06T17:26:48Z</dcterms:created>
  <dcterms:modified xsi:type="dcterms:W3CDTF">2012-05-18T17:02:01Z</dcterms:modified>
</cp:coreProperties>
</file>