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sldIdLst>
    <p:sldId id="256" r:id="rId5"/>
    <p:sldId id="257" r:id="rId6"/>
    <p:sldId id="258" r:id="rId7"/>
    <p:sldId id="259" r:id="rId8"/>
    <p:sldId id="260" r:id="rId9"/>
    <p:sldId id="261" r:id="rId10"/>
    <p:sldId id="262" r:id="rId11"/>
    <p:sldId id="263" r:id="rId12"/>
    <p:sldId id="268" r:id="rId13"/>
    <p:sldId id="264" r:id="rId14"/>
    <p:sldId id="265" r:id="rId15"/>
    <p:sldId id="266" r:id="rId16"/>
    <p:sldId id="267" r:id="rId17"/>
    <p:sldId id="269" r:id="rId18"/>
    <p:sldId id="271" r:id="rId19"/>
    <p:sldId id="270" r:id="rId20"/>
    <p:sldId id="272" r:id="rId21"/>
    <p:sldId id="273" r:id="rId22"/>
    <p:sldId id="274" r:id="rId23"/>
    <p:sldId id="275" r:id="rId24"/>
    <p:sldId id="278" r:id="rId25"/>
    <p:sldId id="277" r:id="rId26"/>
    <p:sldId id="279" r:id="rId27"/>
  </p:sldIdLst>
  <p:sldSz cx="9144000" cy="6858000" type="screen4x3"/>
  <p:notesSz cx="6858000" cy="9144000"/>
  <p:defaultTextStyle>
    <a:defPPr>
      <a:defRPr lang="es-ES_tradnl"/>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9933FF"/>
    <a:srgbClr val="FF9900"/>
    <a:srgbClr val="FFFF66"/>
    <a:srgbClr val="0000FF"/>
    <a:srgbClr val="CC99FF"/>
    <a:srgbClr val="FF0000"/>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6" autoAdjust="0"/>
    <p:restoredTop sz="94699" autoAdjust="0"/>
  </p:normalViewPr>
  <p:slideViewPr>
    <p:cSldViewPr>
      <p:cViewPr varScale="1">
        <p:scale>
          <a:sx n="45" d="100"/>
          <a:sy n="45" d="100"/>
        </p:scale>
        <p:origin x="-103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1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a:p>
        </p:txBody>
      </p:sp>
      <p:sp>
        <p:nvSpPr>
          <p:cNvPr id="5"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6"/>
          <p:cNvSpPr>
            <a:spLocks noGrp="1" noChangeArrowheads="1"/>
          </p:cNvSpPr>
          <p:nvPr>
            <p:ph type="sldNum" sz="quarter" idx="12"/>
          </p:nvPr>
        </p:nvSpPr>
        <p:spPr>
          <a:ln/>
        </p:spPr>
        <p:txBody>
          <a:bodyPr/>
          <a:lstStyle>
            <a:lvl1pPr>
              <a:defRPr/>
            </a:lvl1pPr>
          </a:lstStyle>
          <a:p>
            <a:pPr>
              <a:defRPr/>
            </a:pPr>
            <a:fld id="{0D6890C7-FC31-41D0-937C-1F683E6BC0E5}" type="slidenum">
              <a:rPr lang="es-ES_tradnl"/>
              <a:pPr>
                <a:defRPr/>
              </a:pPr>
              <a:t>‹#›</a:t>
            </a:fld>
            <a:endParaRPr lang="es-ES_tradnl"/>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a:p>
        </p:txBody>
      </p:sp>
      <p:sp>
        <p:nvSpPr>
          <p:cNvPr id="5"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6"/>
          <p:cNvSpPr>
            <a:spLocks noGrp="1" noChangeArrowheads="1"/>
          </p:cNvSpPr>
          <p:nvPr>
            <p:ph type="sldNum" sz="quarter" idx="12"/>
          </p:nvPr>
        </p:nvSpPr>
        <p:spPr>
          <a:ln/>
        </p:spPr>
        <p:txBody>
          <a:bodyPr/>
          <a:lstStyle>
            <a:lvl1pPr>
              <a:defRPr/>
            </a:lvl1pPr>
          </a:lstStyle>
          <a:p>
            <a:pPr>
              <a:defRPr/>
            </a:pPr>
            <a:fld id="{C0E6E853-D9E8-4868-A76D-3C8D222CD3BE}" type="slidenum">
              <a:rPr lang="es-ES_tradnl"/>
              <a:pPr>
                <a:defRPr/>
              </a:pPr>
              <a:t>‹#›</a:t>
            </a:fld>
            <a:endParaRPr lang="es-ES_tradnl"/>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a:p>
        </p:txBody>
      </p:sp>
      <p:sp>
        <p:nvSpPr>
          <p:cNvPr id="5"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6"/>
          <p:cNvSpPr>
            <a:spLocks noGrp="1" noChangeArrowheads="1"/>
          </p:cNvSpPr>
          <p:nvPr>
            <p:ph type="sldNum" sz="quarter" idx="12"/>
          </p:nvPr>
        </p:nvSpPr>
        <p:spPr>
          <a:ln/>
        </p:spPr>
        <p:txBody>
          <a:bodyPr/>
          <a:lstStyle>
            <a:lvl1pPr>
              <a:defRPr/>
            </a:lvl1pPr>
          </a:lstStyle>
          <a:p>
            <a:pPr>
              <a:defRPr/>
            </a:pPr>
            <a:fld id="{D1880394-7DB5-4DCF-9026-DE988D0F86EE}" type="slidenum">
              <a:rPr lang="es-ES_tradnl"/>
              <a:pPr>
                <a:defRPr/>
              </a:pPr>
              <a:t>‹#›</a:t>
            </a:fld>
            <a:endParaRPr lang="es-ES_tradnl"/>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a:p>
        </p:txBody>
      </p:sp>
      <p:sp>
        <p:nvSpPr>
          <p:cNvPr id="5"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6"/>
          <p:cNvSpPr>
            <a:spLocks noGrp="1" noChangeArrowheads="1"/>
          </p:cNvSpPr>
          <p:nvPr>
            <p:ph type="sldNum" sz="quarter" idx="12"/>
          </p:nvPr>
        </p:nvSpPr>
        <p:spPr>
          <a:ln/>
        </p:spPr>
        <p:txBody>
          <a:bodyPr/>
          <a:lstStyle>
            <a:lvl1pPr>
              <a:defRPr/>
            </a:lvl1pPr>
          </a:lstStyle>
          <a:p>
            <a:pPr>
              <a:defRPr/>
            </a:pPr>
            <a:fld id="{4F551F87-483C-43DB-B7A3-034319A5CAAE}" type="slidenum">
              <a:rPr lang="es-ES_tradnl"/>
              <a:pPr>
                <a:defRPr/>
              </a:pPr>
              <a:t>‹#›</a:t>
            </a:fld>
            <a:endParaRPr lang="es-ES_tradnl"/>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a:p>
        </p:txBody>
      </p:sp>
      <p:sp>
        <p:nvSpPr>
          <p:cNvPr id="5"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6"/>
          <p:cNvSpPr>
            <a:spLocks noGrp="1" noChangeArrowheads="1"/>
          </p:cNvSpPr>
          <p:nvPr>
            <p:ph type="sldNum" sz="quarter" idx="12"/>
          </p:nvPr>
        </p:nvSpPr>
        <p:spPr>
          <a:ln/>
        </p:spPr>
        <p:txBody>
          <a:bodyPr/>
          <a:lstStyle>
            <a:lvl1pPr>
              <a:defRPr/>
            </a:lvl1pPr>
          </a:lstStyle>
          <a:p>
            <a:pPr>
              <a:defRPr/>
            </a:pPr>
            <a:fld id="{F3967B21-A03E-41CC-880A-75AA63E3AA3D}" type="slidenum">
              <a:rPr lang="es-ES_tradnl"/>
              <a:pPr>
                <a:defRPr/>
              </a:pPr>
              <a:t>‹#›</a:t>
            </a:fld>
            <a:endParaRPr lang="es-ES_tradnl"/>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s-ES_tradnl"/>
          </a:p>
        </p:txBody>
      </p:sp>
      <p:sp>
        <p:nvSpPr>
          <p:cNvPr id="6"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6"/>
          <p:cNvSpPr>
            <a:spLocks noGrp="1" noChangeArrowheads="1"/>
          </p:cNvSpPr>
          <p:nvPr>
            <p:ph type="sldNum" sz="quarter" idx="12"/>
          </p:nvPr>
        </p:nvSpPr>
        <p:spPr>
          <a:ln/>
        </p:spPr>
        <p:txBody>
          <a:bodyPr/>
          <a:lstStyle>
            <a:lvl1pPr>
              <a:defRPr/>
            </a:lvl1pPr>
          </a:lstStyle>
          <a:p>
            <a:pPr>
              <a:defRPr/>
            </a:pPr>
            <a:fld id="{60C7EDC4-BAEA-4B0C-8B11-15CC11DE7B67}" type="slidenum">
              <a:rPr lang="es-ES_tradnl"/>
              <a:pPr>
                <a:defRPr/>
              </a:pPr>
              <a:t>‹#›</a:t>
            </a:fld>
            <a:endParaRPr lang="es-ES_tradnl"/>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s-ES_tradnl"/>
          </a:p>
        </p:txBody>
      </p:sp>
      <p:sp>
        <p:nvSpPr>
          <p:cNvPr id="8"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9" name="Rectangle 6"/>
          <p:cNvSpPr>
            <a:spLocks noGrp="1" noChangeArrowheads="1"/>
          </p:cNvSpPr>
          <p:nvPr>
            <p:ph type="sldNum" sz="quarter" idx="12"/>
          </p:nvPr>
        </p:nvSpPr>
        <p:spPr>
          <a:ln/>
        </p:spPr>
        <p:txBody>
          <a:bodyPr/>
          <a:lstStyle>
            <a:lvl1pPr>
              <a:defRPr/>
            </a:lvl1pPr>
          </a:lstStyle>
          <a:p>
            <a:pPr>
              <a:defRPr/>
            </a:pPr>
            <a:fld id="{F16AF65E-2A99-45F8-871E-8C3FA01DB023}" type="slidenum">
              <a:rPr lang="es-ES_tradnl"/>
              <a:pPr>
                <a:defRPr/>
              </a:pPr>
              <a:t>‹#›</a:t>
            </a:fld>
            <a:endParaRPr lang="es-ES_tradnl"/>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s-ES_tradnl"/>
          </a:p>
        </p:txBody>
      </p:sp>
      <p:sp>
        <p:nvSpPr>
          <p:cNvPr id="4"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5" name="Rectangle 6"/>
          <p:cNvSpPr>
            <a:spLocks noGrp="1" noChangeArrowheads="1"/>
          </p:cNvSpPr>
          <p:nvPr>
            <p:ph type="sldNum" sz="quarter" idx="12"/>
          </p:nvPr>
        </p:nvSpPr>
        <p:spPr>
          <a:ln/>
        </p:spPr>
        <p:txBody>
          <a:bodyPr/>
          <a:lstStyle>
            <a:lvl1pPr>
              <a:defRPr/>
            </a:lvl1pPr>
          </a:lstStyle>
          <a:p>
            <a:pPr>
              <a:defRPr/>
            </a:pPr>
            <a:fld id="{774E40F4-8CEA-4C7D-B7E2-0916CC649793}" type="slidenum">
              <a:rPr lang="es-ES_tradnl"/>
              <a:pPr>
                <a:defRPr/>
              </a:pPr>
              <a:t>‹#›</a:t>
            </a:fld>
            <a:endParaRPr lang="es-ES_tradnl"/>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_tradnl"/>
          </a:p>
        </p:txBody>
      </p:sp>
      <p:sp>
        <p:nvSpPr>
          <p:cNvPr id="3"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4" name="Rectangle 6"/>
          <p:cNvSpPr>
            <a:spLocks noGrp="1" noChangeArrowheads="1"/>
          </p:cNvSpPr>
          <p:nvPr>
            <p:ph type="sldNum" sz="quarter" idx="12"/>
          </p:nvPr>
        </p:nvSpPr>
        <p:spPr>
          <a:ln/>
        </p:spPr>
        <p:txBody>
          <a:bodyPr/>
          <a:lstStyle>
            <a:lvl1pPr>
              <a:defRPr/>
            </a:lvl1pPr>
          </a:lstStyle>
          <a:p>
            <a:pPr>
              <a:defRPr/>
            </a:pPr>
            <a:fld id="{8A6D04F3-3C82-45A5-B09A-C95053502569}" type="slidenum">
              <a:rPr lang="es-ES_tradnl"/>
              <a:pPr>
                <a:defRPr/>
              </a:pPr>
              <a:t>‹#›</a:t>
            </a:fld>
            <a:endParaRPr lang="es-ES_tradnl"/>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_tradnl"/>
          </a:p>
        </p:txBody>
      </p:sp>
      <p:sp>
        <p:nvSpPr>
          <p:cNvPr id="6"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6"/>
          <p:cNvSpPr>
            <a:spLocks noGrp="1" noChangeArrowheads="1"/>
          </p:cNvSpPr>
          <p:nvPr>
            <p:ph type="sldNum" sz="quarter" idx="12"/>
          </p:nvPr>
        </p:nvSpPr>
        <p:spPr>
          <a:ln/>
        </p:spPr>
        <p:txBody>
          <a:bodyPr/>
          <a:lstStyle>
            <a:lvl1pPr>
              <a:defRPr/>
            </a:lvl1pPr>
          </a:lstStyle>
          <a:p>
            <a:pPr>
              <a:defRPr/>
            </a:pPr>
            <a:fld id="{4557C834-6804-4B73-A4AA-FC35A46FC208}" type="slidenum">
              <a:rPr lang="es-ES_tradnl"/>
              <a:pPr>
                <a:defRPr/>
              </a:pPr>
              <a:t>‹#›</a:t>
            </a:fld>
            <a:endParaRPr lang="es-ES_tradnl"/>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_tradnl"/>
          </a:p>
        </p:txBody>
      </p:sp>
      <p:sp>
        <p:nvSpPr>
          <p:cNvPr id="6" name="Rectangle 5"/>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6"/>
          <p:cNvSpPr>
            <a:spLocks noGrp="1" noChangeArrowheads="1"/>
          </p:cNvSpPr>
          <p:nvPr>
            <p:ph type="sldNum" sz="quarter" idx="12"/>
          </p:nvPr>
        </p:nvSpPr>
        <p:spPr>
          <a:ln/>
        </p:spPr>
        <p:txBody>
          <a:bodyPr/>
          <a:lstStyle>
            <a:lvl1pPr>
              <a:defRPr/>
            </a:lvl1pPr>
          </a:lstStyle>
          <a:p>
            <a:pPr>
              <a:defRPr/>
            </a:pPr>
            <a:fld id="{88775955-027B-4D68-B74A-11199BEDC6D9}" type="slidenum">
              <a:rPr lang="es-ES_tradnl"/>
              <a:pPr>
                <a:defRPr/>
              </a:pPr>
              <a:t>‹#›</a:t>
            </a:fld>
            <a:endParaRPr lang="es-ES_tradnl"/>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_tradnl" smtClean="0"/>
              <a:t>Haga clic para modificar el estilo de título del patrón</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s-ES_tradnl"/>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s-ES_tradnl"/>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87B55999-5E13-4873-9CF7-B4C7EFE82F6A}" type="slidenum">
              <a:rPr lang="es-ES_tradnl"/>
              <a:pPr>
                <a:defRPr/>
              </a:pPr>
              <a:t>‹#›</a:t>
            </a:fld>
            <a:endParaRPr lang="es-ES_trad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random/>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7.xml"/><Relationship Id="rId4" Type="http://schemas.openxmlformats.org/officeDocument/2006/relationships/image" Target="../media/image23.jpeg"/></Relationships>
</file>

<file path=ppt/slides/_rels/slide18.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jpeg"/><Relationship Id="rId1" Type="http://schemas.openxmlformats.org/officeDocument/2006/relationships/slideLayout" Target="../slideLayouts/slideLayout7.xml"/><Relationship Id="rId4" Type="http://schemas.openxmlformats.org/officeDocument/2006/relationships/image" Target="../media/image31.jpeg"/></Relationships>
</file>

<file path=ppt/slides/_rels/slide22.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WordArt 2"/>
          <p:cNvSpPr>
            <a:spLocks noChangeArrowheads="1" noChangeShapeType="1" noTextEdit="1"/>
          </p:cNvSpPr>
          <p:nvPr/>
        </p:nvSpPr>
        <p:spPr bwMode="auto">
          <a:xfrm>
            <a:off x="1752600" y="0"/>
            <a:ext cx="5791200" cy="1676400"/>
          </a:xfrm>
          <a:prstGeom prst="rect">
            <a:avLst/>
          </a:prstGeom>
        </p:spPr>
        <p:txBody>
          <a:bodyPr wrap="none" fromWordArt="1">
            <a:prstTxWarp prst="textSlantUp">
              <a:avLst>
                <a:gd name="adj" fmla="val 3315"/>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s-ES" sz="3600" b="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a:rPr>
              <a:t>Ideas y sugerencias </a:t>
            </a:r>
          </a:p>
          <a:p>
            <a:pPr algn="ctr">
              <a:defRPr/>
            </a:pPr>
            <a:r>
              <a:rPr lang="es-ES" sz="3600" b="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a:rPr>
              <a:t>para celebrar</a:t>
            </a:r>
            <a:endParaRPr lang="en-US" sz="3600" b="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a:endParaRPr>
          </a:p>
        </p:txBody>
      </p:sp>
      <p:sp>
        <p:nvSpPr>
          <p:cNvPr id="2052" name="WordArt 4"/>
          <p:cNvSpPr>
            <a:spLocks noChangeArrowheads="1" noChangeShapeType="1" noTextEdit="1"/>
          </p:cNvSpPr>
          <p:nvPr/>
        </p:nvSpPr>
        <p:spPr bwMode="auto">
          <a:xfrm>
            <a:off x="2362200" y="5334000"/>
            <a:ext cx="4495800" cy="914400"/>
          </a:xfrm>
          <a:prstGeom prst="rect">
            <a:avLst/>
          </a:prstGeom>
        </p:spPr>
        <p:txBody>
          <a:bodyPr wrap="none" fromWordArt="1">
            <a:prstTxWarp prst="textPlain">
              <a:avLst>
                <a:gd name="adj" fmla="val 50000"/>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5400" b="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a:rPr>
              <a:t>El </a:t>
            </a:r>
            <a:r>
              <a:rPr lang="en-US" sz="5400" b="1" kern="10"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a:rPr>
              <a:t>culto</a:t>
            </a:r>
            <a:r>
              <a:rPr lang="en-US" sz="5400" b="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a:rPr>
              <a:t> familiar</a:t>
            </a:r>
          </a:p>
        </p:txBody>
      </p:sp>
      <p:pic>
        <p:nvPicPr>
          <p:cNvPr id="2058" name="Picture 10" descr="Picture2"/>
          <p:cNvPicPr>
            <a:picLocks noChangeAspect="1" noChangeArrowheads="1"/>
          </p:cNvPicPr>
          <p:nvPr/>
        </p:nvPicPr>
        <p:blipFill>
          <a:blip r:embed="rId2"/>
          <a:srcRect/>
          <a:stretch>
            <a:fillRect/>
          </a:stretch>
        </p:blipFill>
        <p:spPr bwMode="auto">
          <a:xfrm>
            <a:off x="2190750" y="1643063"/>
            <a:ext cx="4762500" cy="3571875"/>
          </a:xfrm>
          <a:prstGeom prst="rect">
            <a:avLst/>
          </a:prstGeom>
          <a:noFill/>
          <a:ln w="9525">
            <a:noFill/>
            <a:miter lim="800000"/>
            <a:headEnd/>
            <a:tailEnd/>
          </a:ln>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4000"/>
                                  </p:stCondLst>
                                  <p:childTnLst>
                                    <p:set>
                                      <p:cBhvr>
                                        <p:cTn id="6" dur="1" fill="hold">
                                          <p:stCondLst>
                                            <p:cond delay="0"/>
                                          </p:stCondLst>
                                        </p:cTn>
                                        <p:tgtEl>
                                          <p:spTgt spid="2058"/>
                                        </p:tgtEl>
                                        <p:attrNameLst>
                                          <p:attrName>style.visibility</p:attrName>
                                        </p:attrNameLst>
                                      </p:cBhvr>
                                      <p:to>
                                        <p:strVal val="visible"/>
                                      </p:to>
                                    </p:set>
                                    <p:anim calcmode="lin" valueType="num">
                                      <p:cBhvr additive="base">
                                        <p:cTn id="7" dur="3000" fill="hold"/>
                                        <p:tgtEl>
                                          <p:spTgt spid="2058"/>
                                        </p:tgtEl>
                                        <p:attrNameLst>
                                          <p:attrName>ppt_x</p:attrName>
                                        </p:attrNameLst>
                                      </p:cBhvr>
                                      <p:tavLst>
                                        <p:tav tm="0">
                                          <p:val>
                                            <p:strVal val="0-#ppt_w/2"/>
                                          </p:val>
                                        </p:tav>
                                        <p:tav tm="100000">
                                          <p:val>
                                            <p:strVal val="#ppt_x"/>
                                          </p:val>
                                        </p:tav>
                                      </p:tavLst>
                                    </p:anim>
                                    <p:anim calcmode="lin" valueType="num">
                                      <p:cBhvr additive="base">
                                        <p:cTn id="8" dur="3000" fill="hold"/>
                                        <p:tgtEl>
                                          <p:spTgt spid="2058"/>
                                        </p:tgtEl>
                                        <p:attrNameLst>
                                          <p:attrName>ppt_y</p:attrName>
                                        </p:attrNameLst>
                                      </p:cBhvr>
                                      <p:tavLst>
                                        <p:tav tm="0">
                                          <p:val>
                                            <p:strVal val="#ppt_y"/>
                                          </p:val>
                                        </p:tav>
                                        <p:tav tm="100000">
                                          <p:val>
                                            <p:strVal val="#ppt_y"/>
                                          </p:val>
                                        </p:tav>
                                      </p:tavLst>
                                    </p:anim>
                                  </p:childTnLst>
                                </p:cTn>
                              </p:par>
                            </p:childTnLst>
                          </p:cTn>
                        </p:par>
                        <p:par>
                          <p:cTn id="9" fill="hold">
                            <p:stCondLst>
                              <p:cond delay="7000"/>
                            </p:stCondLst>
                            <p:childTnLst>
                              <p:par>
                                <p:cTn id="10" presetID="23" presetClass="entr" presetSubtype="528" fill="hold" nodeType="afterEffect">
                                  <p:stCondLst>
                                    <p:cond delay="1000"/>
                                  </p:stCondLst>
                                  <p:childTnLst>
                                    <p:set>
                                      <p:cBhvr>
                                        <p:cTn id="11" dur="1" fill="hold">
                                          <p:stCondLst>
                                            <p:cond delay="0"/>
                                          </p:stCondLst>
                                        </p:cTn>
                                        <p:tgtEl>
                                          <p:spTgt spid="2050"/>
                                        </p:tgtEl>
                                        <p:attrNameLst>
                                          <p:attrName>style.visibility</p:attrName>
                                        </p:attrNameLst>
                                      </p:cBhvr>
                                      <p:to>
                                        <p:strVal val="visible"/>
                                      </p:to>
                                    </p:set>
                                    <p:anim calcmode="lin" valueType="num">
                                      <p:cBhvr>
                                        <p:cTn id="12" dur="500" fill="hold"/>
                                        <p:tgtEl>
                                          <p:spTgt spid="2050"/>
                                        </p:tgtEl>
                                        <p:attrNameLst>
                                          <p:attrName>ppt_w</p:attrName>
                                        </p:attrNameLst>
                                      </p:cBhvr>
                                      <p:tavLst>
                                        <p:tav tm="0">
                                          <p:val>
                                            <p:fltVal val="0"/>
                                          </p:val>
                                        </p:tav>
                                        <p:tav tm="100000">
                                          <p:val>
                                            <p:strVal val="#ppt_w"/>
                                          </p:val>
                                        </p:tav>
                                      </p:tavLst>
                                    </p:anim>
                                    <p:anim calcmode="lin" valueType="num">
                                      <p:cBhvr>
                                        <p:cTn id="13" dur="500" fill="hold"/>
                                        <p:tgtEl>
                                          <p:spTgt spid="2050"/>
                                        </p:tgtEl>
                                        <p:attrNameLst>
                                          <p:attrName>ppt_h</p:attrName>
                                        </p:attrNameLst>
                                      </p:cBhvr>
                                      <p:tavLst>
                                        <p:tav tm="0">
                                          <p:val>
                                            <p:fltVal val="0"/>
                                          </p:val>
                                        </p:tav>
                                        <p:tav tm="100000">
                                          <p:val>
                                            <p:strVal val="#ppt_h"/>
                                          </p:val>
                                        </p:tav>
                                      </p:tavLst>
                                    </p:anim>
                                    <p:anim calcmode="lin" valueType="num">
                                      <p:cBhvr>
                                        <p:cTn id="14" dur="500" fill="hold"/>
                                        <p:tgtEl>
                                          <p:spTgt spid="2050"/>
                                        </p:tgtEl>
                                        <p:attrNameLst>
                                          <p:attrName>ppt_x</p:attrName>
                                        </p:attrNameLst>
                                      </p:cBhvr>
                                      <p:tavLst>
                                        <p:tav tm="0">
                                          <p:val>
                                            <p:fltVal val="0.5"/>
                                          </p:val>
                                        </p:tav>
                                        <p:tav tm="100000">
                                          <p:val>
                                            <p:strVal val="#ppt_x"/>
                                          </p:val>
                                        </p:tav>
                                      </p:tavLst>
                                    </p:anim>
                                    <p:anim calcmode="lin" valueType="num">
                                      <p:cBhvr>
                                        <p:cTn id="15" dur="500" fill="hold"/>
                                        <p:tgtEl>
                                          <p:spTgt spid="2050"/>
                                        </p:tgtEl>
                                        <p:attrNameLst>
                                          <p:attrName>ppt_y</p:attrName>
                                        </p:attrNameLst>
                                      </p:cBhvr>
                                      <p:tavLst>
                                        <p:tav tm="0">
                                          <p:val>
                                            <p:fltVal val="0.5"/>
                                          </p:val>
                                        </p:tav>
                                        <p:tav tm="100000">
                                          <p:val>
                                            <p:strVal val="#ppt_y"/>
                                          </p:val>
                                        </p:tav>
                                      </p:tavLst>
                                    </p:anim>
                                  </p:childTnLst>
                                </p:cTn>
                              </p:par>
                            </p:childTnLst>
                          </p:cTn>
                        </p:par>
                        <p:par>
                          <p:cTn id="16" fill="hold">
                            <p:stCondLst>
                              <p:cond delay="8500"/>
                            </p:stCondLst>
                            <p:childTnLst>
                              <p:par>
                                <p:cTn id="17" presetID="23" presetClass="entr" presetSubtype="528" fill="hold" nodeType="afterEffect">
                                  <p:stCondLst>
                                    <p:cond delay="1000"/>
                                  </p:stCondLst>
                                  <p:childTnLst>
                                    <p:set>
                                      <p:cBhvr>
                                        <p:cTn id="18" dur="1" fill="hold">
                                          <p:stCondLst>
                                            <p:cond delay="0"/>
                                          </p:stCondLst>
                                        </p:cTn>
                                        <p:tgtEl>
                                          <p:spTgt spid="2052"/>
                                        </p:tgtEl>
                                        <p:attrNameLst>
                                          <p:attrName>style.visibility</p:attrName>
                                        </p:attrNameLst>
                                      </p:cBhvr>
                                      <p:to>
                                        <p:strVal val="visible"/>
                                      </p:to>
                                    </p:set>
                                    <p:anim calcmode="lin" valueType="num">
                                      <p:cBhvr>
                                        <p:cTn id="19" dur="500" fill="hold"/>
                                        <p:tgtEl>
                                          <p:spTgt spid="2052"/>
                                        </p:tgtEl>
                                        <p:attrNameLst>
                                          <p:attrName>ppt_w</p:attrName>
                                        </p:attrNameLst>
                                      </p:cBhvr>
                                      <p:tavLst>
                                        <p:tav tm="0">
                                          <p:val>
                                            <p:fltVal val="0"/>
                                          </p:val>
                                        </p:tav>
                                        <p:tav tm="100000">
                                          <p:val>
                                            <p:strVal val="#ppt_w"/>
                                          </p:val>
                                        </p:tav>
                                      </p:tavLst>
                                    </p:anim>
                                    <p:anim calcmode="lin" valueType="num">
                                      <p:cBhvr>
                                        <p:cTn id="20" dur="500" fill="hold"/>
                                        <p:tgtEl>
                                          <p:spTgt spid="2052"/>
                                        </p:tgtEl>
                                        <p:attrNameLst>
                                          <p:attrName>ppt_h</p:attrName>
                                        </p:attrNameLst>
                                      </p:cBhvr>
                                      <p:tavLst>
                                        <p:tav tm="0">
                                          <p:val>
                                            <p:fltVal val="0"/>
                                          </p:val>
                                        </p:tav>
                                        <p:tav tm="100000">
                                          <p:val>
                                            <p:strVal val="#ppt_h"/>
                                          </p:val>
                                        </p:tav>
                                      </p:tavLst>
                                    </p:anim>
                                    <p:anim calcmode="lin" valueType="num">
                                      <p:cBhvr>
                                        <p:cTn id="21" dur="500" fill="hold"/>
                                        <p:tgtEl>
                                          <p:spTgt spid="2052"/>
                                        </p:tgtEl>
                                        <p:attrNameLst>
                                          <p:attrName>ppt_x</p:attrName>
                                        </p:attrNameLst>
                                      </p:cBhvr>
                                      <p:tavLst>
                                        <p:tav tm="0">
                                          <p:val>
                                            <p:fltVal val="0.5"/>
                                          </p:val>
                                        </p:tav>
                                        <p:tav tm="100000">
                                          <p:val>
                                            <p:strVal val="#ppt_x"/>
                                          </p:val>
                                        </p:tav>
                                      </p:tavLst>
                                    </p:anim>
                                    <p:anim calcmode="lin" valueType="num">
                                      <p:cBhvr>
                                        <p:cTn id="22" dur="500" fill="hold"/>
                                        <p:tgtEl>
                                          <p:spTgt spid="2052"/>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3"/>
          <p:cNvSpPr txBox="1">
            <a:spLocks noChangeArrowheads="1"/>
          </p:cNvSpPr>
          <p:nvPr/>
        </p:nvSpPr>
        <p:spPr bwMode="auto">
          <a:xfrm>
            <a:off x="838200" y="0"/>
            <a:ext cx="4648200" cy="579438"/>
          </a:xfrm>
          <a:prstGeom prst="rect">
            <a:avLst/>
          </a:prstGeom>
          <a:noFill/>
          <a:ln w="9525">
            <a:noFill/>
            <a:miter lim="800000"/>
            <a:headEnd/>
            <a:tailEnd/>
          </a:ln>
          <a:effectLst>
            <a:outerShdw dist="56796" dir="1593903" algn="ctr" rotWithShape="0">
              <a:schemeClr val="bg2">
                <a:alpha val="50000"/>
              </a:schemeClr>
            </a:outerShdw>
          </a:effectLst>
        </p:spPr>
        <p:txBody>
          <a:bodyPr>
            <a:spAutoFit/>
          </a:bodyPr>
          <a:lstStyle/>
          <a:p>
            <a:pPr algn="ctr">
              <a:spcBef>
                <a:spcPct val="50000"/>
              </a:spcBef>
              <a:defRPr/>
            </a:pPr>
            <a:r>
              <a:rPr lang="es-ES_tradnl" sz="3200" b="1">
                <a:solidFill>
                  <a:schemeClr val="bg1"/>
                </a:solidFill>
                <a:latin typeface="Arial" charset="0"/>
              </a:rPr>
              <a:t>VESPERTINO</a:t>
            </a:r>
            <a:endParaRPr lang="es-ES_tradnl">
              <a:solidFill>
                <a:schemeClr val="bg1"/>
              </a:solidFill>
              <a:latin typeface="Arial" charset="0"/>
            </a:endParaRPr>
          </a:p>
        </p:txBody>
      </p:sp>
      <p:sp>
        <p:nvSpPr>
          <p:cNvPr id="11268" name="Text Box 4"/>
          <p:cNvSpPr txBox="1">
            <a:spLocks noChangeArrowheads="1"/>
          </p:cNvSpPr>
          <p:nvPr/>
        </p:nvSpPr>
        <p:spPr bwMode="auto">
          <a:xfrm>
            <a:off x="228600" y="609600"/>
            <a:ext cx="5105400" cy="641350"/>
          </a:xfrm>
          <a:prstGeom prst="rect">
            <a:avLst/>
          </a:prstGeom>
          <a:noFill/>
          <a:ln w="9525">
            <a:noFill/>
            <a:miter lim="800000"/>
            <a:headEnd/>
            <a:tailEnd/>
          </a:ln>
        </p:spPr>
        <p:txBody>
          <a:bodyPr>
            <a:spAutoFit/>
          </a:bodyPr>
          <a:lstStyle/>
          <a:p>
            <a:pPr>
              <a:spcBef>
                <a:spcPct val="50000"/>
              </a:spcBef>
              <a:buFontTx/>
              <a:buChar char="•"/>
            </a:pPr>
            <a:r>
              <a:rPr lang="es-ES_tradnl" sz="3600">
                <a:solidFill>
                  <a:schemeClr val="bg1"/>
                </a:solidFill>
                <a:latin typeface="Arial" charset="0"/>
              </a:rPr>
              <a:t>No demasiado tarde</a:t>
            </a:r>
          </a:p>
        </p:txBody>
      </p:sp>
      <p:sp>
        <p:nvSpPr>
          <p:cNvPr id="11271" name="Text Box 7"/>
          <p:cNvSpPr txBox="1">
            <a:spLocks noChangeArrowheads="1"/>
          </p:cNvSpPr>
          <p:nvPr/>
        </p:nvSpPr>
        <p:spPr bwMode="auto">
          <a:xfrm>
            <a:off x="228600" y="1981200"/>
            <a:ext cx="5410200" cy="1190625"/>
          </a:xfrm>
          <a:prstGeom prst="rect">
            <a:avLst/>
          </a:prstGeom>
          <a:noFill/>
          <a:ln w="9525">
            <a:noFill/>
            <a:miter lim="800000"/>
            <a:headEnd/>
            <a:tailEnd/>
          </a:ln>
        </p:spPr>
        <p:txBody>
          <a:bodyPr>
            <a:spAutoFit/>
          </a:bodyPr>
          <a:lstStyle/>
          <a:p>
            <a:pPr>
              <a:spcBef>
                <a:spcPct val="50000"/>
              </a:spcBef>
              <a:buFontTx/>
              <a:buChar char="•"/>
            </a:pPr>
            <a:r>
              <a:rPr lang="es-ES_tradnl" sz="3600">
                <a:solidFill>
                  <a:schemeClr val="bg1"/>
                </a:solidFill>
                <a:latin typeface="Arial" charset="0"/>
              </a:rPr>
              <a:t>Incluir al niño tan pronto comience a comprender.</a:t>
            </a:r>
            <a:endParaRPr lang="en-US">
              <a:solidFill>
                <a:schemeClr val="bg1"/>
              </a:solidFill>
            </a:endParaRPr>
          </a:p>
        </p:txBody>
      </p:sp>
      <p:sp>
        <p:nvSpPr>
          <p:cNvPr id="11274" name="Text Box 10"/>
          <p:cNvSpPr txBox="1">
            <a:spLocks noChangeArrowheads="1"/>
          </p:cNvSpPr>
          <p:nvPr/>
        </p:nvSpPr>
        <p:spPr bwMode="auto">
          <a:xfrm>
            <a:off x="228600" y="1295400"/>
            <a:ext cx="3886200" cy="641350"/>
          </a:xfrm>
          <a:prstGeom prst="rect">
            <a:avLst/>
          </a:prstGeom>
          <a:noFill/>
          <a:ln w="9525">
            <a:noFill/>
            <a:miter lim="800000"/>
            <a:headEnd/>
            <a:tailEnd/>
          </a:ln>
        </p:spPr>
        <p:txBody>
          <a:bodyPr>
            <a:spAutoFit/>
          </a:bodyPr>
          <a:lstStyle/>
          <a:p>
            <a:pPr>
              <a:spcBef>
                <a:spcPct val="50000"/>
              </a:spcBef>
              <a:buFontTx/>
              <a:buChar char="•"/>
            </a:pPr>
            <a:r>
              <a:rPr lang="es-UY" sz="3600">
                <a:solidFill>
                  <a:schemeClr val="bg1"/>
                </a:solidFill>
                <a:latin typeface="Arial" charset="0"/>
              </a:rPr>
              <a:t>No muy largos</a:t>
            </a:r>
            <a:endParaRPr lang="en-US" sz="3600">
              <a:solidFill>
                <a:schemeClr val="bg1"/>
              </a:solidFill>
              <a:latin typeface="Arial" charset="0"/>
            </a:endParaRPr>
          </a:p>
        </p:txBody>
      </p:sp>
      <p:pic>
        <p:nvPicPr>
          <p:cNvPr id="11270" name="Picture 12" descr="Picture3"/>
          <p:cNvPicPr>
            <a:picLocks noChangeAspect="1" noChangeArrowheads="1"/>
          </p:cNvPicPr>
          <p:nvPr/>
        </p:nvPicPr>
        <p:blipFill>
          <a:blip r:embed="rId2"/>
          <a:srcRect/>
          <a:stretch>
            <a:fillRect/>
          </a:stretch>
        </p:blipFill>
        <p:spPr bwMode="auto">
          <a:xfrm>
            <a:off x="5943600" y="304800"/>
            <a:ext cx="2295525" cy="3333750"/>
          </a:xfrm>
          <a:prstGeom prst="rect">
            <a:avLst/>
          </a:prstGeom>
          <a:noFill/>
          <a:ln w="9525">
            <a:noFill/>
            <a:miter lim="800000"/>
            <a:headEnd/>
            <a:tailEnd/>
          </a:ln>
        </p:spPr>
      </p:pic>
      <p:pic>
        <p:nvPicPr>
          <p:cNvPr id="2" name="Picture 13" descr="Picture5"/>
          <p:cNvPicPr>
            <a:picLocks noChangeAspect="1" noChangeArrowheads="1"/>
          </p:cNvPicPr>
          <p:nvPr/>
        </p:nvPicPr>
        <p:blipFill>
          <a:blip r:embed="rId3"/>
          <a:srcRect/>
          <a:stretch>
            <a:fillRect/>
          </a:stretch>
        </p:blipFill>
        <p:spPr bwMode="auto">
          <a:xfrm>
            <a:off x="3048000" y="3276600"/>
            <a:ext cx="2143125" cy="2952750"/>
          </a:xfrm>
          <a:prstGeom prst="rect">
            <a:avLst/>
          </a:prstGeom>
          <a:noFill/>
          <a:ln w="9525">
            <a:noFill/>
            <a:miter lim="800000"/>
            <a:headEnd/>
            <a:tailEnd/>
          </a:ln>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1268"/>
                                        </p:tgtEl>
                                        <p:attrNameLst>
                                          <p:attrName>style.visibility</p:attrName>
                                        </p:attrNameLst>
                                      </p:cBhvr>
                                      <p:to>
                                        <p:strVal val="visible"/>
                                      </p:to>
                                    </p:set>
                                    <p:anim calcmode="lin" valueType="num">
                                      <p:cBhvr additive="base">
                                        <p:cTn id="7" dur="500" fill="hold"/>
                                        <p:tgtEl>
                                          <p:spTgt spid="11268"/>
                                        </p:tgtEl>
                                        <p:attrNameLst>
                                          <p:attrName>ppt_x</p:attrName>
                                        </p:attrNameLst>
                                      </p:cBhvr>
                                      <p:tavLst>
                                        <p:tav tm="0">
                                          <p:val>
                                            <p:strVal val="#ppt_x"/>
                                          </p:val>
                                        </p:tav>
                                        <p:tav tm="100000">
                                          <p:val>
                                            <p:strVal val="#ppt_x"/>
                                          </p:val>
                                        </p:tav>
                                      </p:tavLst>
                                    </p:anim>
                                    <p:anim calcmode="lin" valueType="num">
                                      <p:cBhvr additive="base">
                                        <p:cTn id="8" dur="500" fill="hold"/>
                                        <p:tgtEl>
                                          <p:spTgt spid="1126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1274"/>
                                        </p:tgtEl>
                                        <p:attrNameLst>
                                          <p:attrName>style.visibility</p:attrName>
                                        </p:attrNameLst>
                                      </p:cBhvr>
                                      <p:to>
                                        <p:strVal val="visible"/>
                                      </p:to>
                                    </p:set>
                                    <p:anim calcmode="lin" valueType="num">
                                      <p:cBhvr additive="base">
                                        <p:cTn id="13" dur="500" fill="hold"/>
                                        <p:tgtEl>
                                          <p:spTgt spid="11274"/>
                                        </p:tgtEl>
                                        <p:attrNameLst>
                                          <p:attrName>ppt_x</p:attrName>
                                        </p:attrNameLst>
                                      </p:cBhvr>
                                      <p:tavLst>
                                        <p:tav tm="0">
                                          <p:val>
                                            <p:strVal val="#ppt_x"/>
                                          </p:val>
                                        </p:tav>
                                        <p:tav tm="100000">
                                          <p:val>
                                            <p:strVal val="#ppt_x"/>
                                          </p:val>
                                        </p:tav>
                                      </p:tavLst>
                                    </p:anim>
                                    <p:anim calcmode="lin" valueType="num">
                                      <p:cBhvr additive="base">
                                        <p:cTn id="14" dur="500" fill="hold"/>
                                        <p:tgtEl>
                                          <p:spTgt spid="11274"/>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1271"/>
                                        </p:tgtEl>
                                        <p:attrNameLst>
                                          <p:attrName>style.visibility</p:attrName>
                                        </p:attrNameLst>
                                      </p:cBhvr>
                                      <p:to>
                                        <p:strVal val="visible"/>
                                      </p:to>
                                    </p:set>
                                    <p:anim calcmode="lin" valueType="num">
                                      <p:cBhvr additive="base">
                                        <p:cTn id="19" dur="500" fill="hold"/>
                                        <p:tgtEl>
                                          <p:spTgt spid="11271"/>
                                        </p:tgtEl>
                                        <p:attrNameLst>
                                          <p:attrName>ppt_x</p:attrName>
                                        </p:attrNameLst>
                                      </p:cBhvr>
                                      <p:tavLst>
                                        <p:tav tm="0">
                                          <p:val>
                                            <p:strVal val="1+#ppt_w/2"/>
                                          </p:val>
                                        </p:tav>
                                        <p:tav tm="100000">
                                          <p:val>
                                            <p:strVal val="#ppt_x"/>
                                          </p:val>
                                        </p:tav>
                                      </p:tavLst>
                                    </p:anim>
                                    <p:anim calcmode="lin" valueType="num">
                                      <p:cBhvr additive="base">
                                        <p:cTn id="20" dur="500" fill="hold"/>
                                        <p:tgtEl>
                                          <p:spTgt spid="1127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autoUpdateAnimBg="0"/>
      <p:bldP spid="11271" grpId="0" autoUpdateAnimBg="0"/>
      <p:bldP spid="11274"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0" y="0"/>
            <a:ext cx="9144000" cy="701675"/>
          </a:xfrm>
          <a:prstGeom prst="rect">
            <a:avLst/>
          </a:prstGeom>
          <a:noFill/>
          <a:ln w="9525">
            <a:noFill/>
            <a:miter lim="800000"/>
            <a:headEnd/>
            <a:tailEnd/>
          </a:ln>
        </p:spPr>
        <p:txBody>
          <a:bodyPr>
            <a:spAutoFit/>
          </a:bodyPr>
          <a:lstStyle/>
          <a:p>
            <a:pPr algn="ctr">
              <a:spcBef>
                <a:spcPct val="50000"/>
              </a:spcBef>
            </a:pPr>
            <a:r>
              <a:rPr lang="es-ES_tradnl" sz="4000" b="1">
                <a:latin typeface="Book Antiqua" pitchFamily="18" charset="0"/>
              </a:rPr>
              <a:t>MUSICA</a:t>
            </a:r>
            <a:endParaRPr lang="es-ES_tradnl"/>
          </a:p>
        </p:txBody>
      </p:sp>
      <p:sp>
        <p:nvSpPr>
          <p:cNvPr id="12294" name="Text Box 6"/>
          <p:cNvSpPr txBox="1">
            <a:spLocks noChangeArrowheads="1"/>
          </p:cNvSpPr>
          <p:nvPr/>
        </p:nvSpPr>
        <p:spPr bwMode="auto">
          <a:xfrm>
            <a:off x="4495800" y="685800"/>
            <a:ext cx="4267200" cy="946150"/>
          </a:xfrm>
          <a:prstGeom prst="rect">
            <a:avLst/>
          </a:prstGeom>
          <a:noFill/>
          <a:ln w="9525">
            <a:noFill/>
            <a:miter lim="800000"/>
            <a:headEnd/>
            <a:tailEnd/>
          </a:ln>
        </p:spPr>
        <p:txBody>
          <a:bodyPr>
            <a:spAutoFit/>
          </a:bodyPr>
          <a:lstStyle/>
          <a:p>
            <a:pPr>
              <a:spcBef>
                <a:spcPct val="50000"/>
              </a:spcBef>
              <a:buFontTx/>
              <a:buChar char="•"/>
            </a:pPr>
            <a:r>
              <a:rPr lang="es-ES_tradnl" sz="2800">
                <a:solidFill>
                  <a:schemeClr val="bg1"/>
                </a:solidFill>
                <a:latin typeface="Book Antiqua" pitchFamily="18" charset="0"/>
              </a:rPr>
              <a:t>Debe haber bastante música apropiada.</a:t>
            </a:r>
          </a:p>
        </p:txBody>
      </p:sp>
      <p:sp>
        <p:nvSpPr>
          <p:cNvPr id="12296" name="Text Box 8"/>
          <p:cNvSpPr txBox="1">
            <a:spLocks noChangeArrowheads="1"/>
          </p:cNvSpPr>
          <p:nvPr/>
        </p:nvSpPr>
        <p:spPr bwMode="auto">
          <a:xfrm>
            <a:off x="4495800" y="1600200"/>
            <a:ext cx="4191000" cy="1800225"/>
          </a:xfrm>
          <a:prstGeom prst="rect">
            <a:avLst/>
          </a:prstGeom>
          <a:noFill/>
          <a:ln w="9525">
            <a:noFill/>
            <a:miter lim="800000"/>
            <a:headEnd/>
            <a:tailEnd/>
          </a:ln>
        </p:spPr>
        <p:txBody>
          <a:bodyPr>
            <a:spAutoFit/>
          </a:bodyPr>
          <a:lstStyle/>
          <a:p>
            <a:pPr>
              <a:spcBef>
                <a:spcPct val="50000"/>
              </a:spcBef>
              <a:buFontTx/>
              <a:buChar char="•"/>
            </a:pPr>
            <a:r>
              <a:rPr lang="es-ES_tradnl" sz="2800">
                <a:solidFill>
                  <a:schemeClr val="bg1"/>
                </a:solidFill>
                <a:latin typeface="Book Antiqua" pitchFamily="18" charset="0"/>
              </a:rPr>
              <a:t>Cada miembro de la familia debe participar en la selección de los cantos.</a:t>
            </a:r>
            <a:endParaRPr lang="en-US">
              <a:solidFill>
                <a:schemeClr val="bg1"/>
              </a:solidFill>
            </a:endParaRPr>
          </a:p>
        </p:txBody>
      </p:sp>
      <p:sp>
        <p:nvSpPr>
          <p:cNvPr id="12297" name="Text Box 9"/>
          <p:cNvSpPr txBox="1">
            <a:spLocks noChangeArrowheads="1"/>
          </p:cNvSpPr>
          <p:nvPr/>
        </p:nvSpPr>
        <p:spPr bwMode="auto">
          <a:xfrm>
            <a:off x="4495800" y="3352800"/>
            <a:ext cx="4419600" cy="2654300"/>
          </a:xfrm>
          <a:prstGeom prst="rect">
            <a:avLst/>
          </a:prstGeom>
          <a:noFill/>
          <a:ln w="9525">
            <a:noFill/>
            <a:miter lim="800000"/>
            <a:headEnd/>
            <a:tailEnd/>
          </a:ln>
        </p:spPr>
        <p:txBody>
          <a:bodyPr>
            <a:spAutoFit/>
          </a:bodyPr>
          <a:lstStyle/>
          <a:p>
            <a:pPr>
              <a:spcBef>
                <a:spcPct val="50000"/>
              </a:spcBef>
              <a:buFontTx/>
              <a:buChar char="•"/>
            </a:pPr>
            <a:r>
              <a:rPr lang="es-ES_tradnl" sz="2800">
                <a:solidFill>
                  <a:schemeClr val="bg1"/>
                </a:solidFill>
                <a:latin typeface="Book Antiqua" pitchFamily="18" charset="0"/>
              </a:rPr>
              <a:t>De vez en cuando puede usarse música instrumental para los cultos vespertinos de viernes o sábado o en otras ocasiones.</a:t>
            </a:r>
            <a:endParaRPr lang="en-US">
              <a:solidFill>
                <a:schemeClr val="bg1"/>
              </a:solidFill>
            </a:endParaRPr>
          </a:p>
        </p:txBody>
      </p:sp>
      <p:pic>
        <p:nvPicPr>
          <p:cNvPr id="2" name="Picture 10" descr="Picture1"/>
          <p:cNvPicPr>
            <a:picLocks noChangeAspect="1" noChangeArrowheads="1"/>
          </p:cNvPicPr>
          <p:nvPr/>
        </p:nvPicPr>
        <p:blipFill>
          <a:blip r:embed="rId2"/>
          <a:srcRect/>
          <a:stretch>
            <a:fillRect/>
          </a:stretch>
        </p:blipFill>
        <p:spPr bwMode="auto">
          <a:xfrm>
            <a:off x="533400" y="762000"/>
            <a:ext cx="3333750" cy="2600325"/>
          </a:xfrm>
          <a:prstGeom prst="rect">
            <a:avLst/>
          </a:prstGeom>
          <a:noFill/>
          <a:ln w="9525">
            <a:noFill/>
            <a:miter lim="800000"/>
            <a:headEnd/>
            <a:tailEnd/>
          </a:ln>
        </p:spPr>
      </p:pic>
      <p:pic>
        <p:nvPicPr>
          <p:cNvPr id="12295" name="Picture 11" descr="Picture2"/>
          <p:cNvPicPr>
            <a:picLocks noChangeAspect="1" noChangeArrowheads="1"/>
          </p:cNvPicPr>
          <p:nvPr/>
        </p:nvPicPr>
        <p:blipFill>
          <a:blip r:embed="rId3"/>
          <a:srcRect/>
          <a:stretch>
            <a:fillRect/>
          </a:stretch>
        </p:blipFill>
        <p:spPr bwMode="auto">
          <a:xfrm>
            <a:off x="838200" y="3962400"/>
            <a:ext cx="2667000" cy="2000250"/>
          </a:xfrm>
          <a:prstGeom prst="rect">
            <a:avLst/>
          </a:prstGeom>
          <a:noFill/>
          <a:ln w="9525">
            <a:noFill/>
            <a:miter lim="800000"/>
            <a:headEnd/>
            <a:tailEnd/>
          </a:ln>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229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8" presetClass="entr" presetSubtype="12" fill="hold" grpId="0" nodeType="clickEffect">
                                  <p:stCondLst>
                                    <p:cond delay="0"/>
                                  </p:stCondLst>
                                  <p:childTnLst>
                                    <p:set>
                                      <p:cBhvr>
                                        <p:cTn id="10" dur="1" fill="hold">
                                          <p:stCondLst>
                                            <p:cond delay="0"/>
                                          </p:stCondLst>
                                        </p:cTn>
                                        <p:tgtEl>
                                          <p:spTgt spid="12296"/>
                                        </p:tgtEl>
                                        <p:attrNameLst>
                                          <p:attrName>style.visibility</p:attrName>
                                        </p:attrNameLst>
                                      </p:cBhvr>
                                      <p:to>
                                        <p:strVal val="visible"/>
                                      </p:to>
                                    </p:set>
                                    <p:animEffect transition="in" filter="strips(downLeft)">
                                      <p:cBhvr>
                                        <p:cTn id="11" dur="500"/>
                                        <p:tgtEl>
                                          <p:spTgt spid="12296"/>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8" fill="hold" grpId="0" nodeType="clickEffect">
                                  <p:stCondLst>
                                    <p:cond delay="0"/>
                                  </p:stCondLst>
                                  <p:childTnLst>
                                    <p:set>
                                      <p:cBhvr>
                                        <p:cTn id="15" dur="1" fill="hold">
                                          <p:stCondLst>
                                            <p:cond delay="0"/>
                                          </p:stCondLst>
                                        </p:cTn>
                                        <p:tgtEl>
                                          <p:spTgt spid="12297"/>
                                        </p:tgtEl>
                                        <p:attrNameLst>
                                          <p:attrName>style.visibility</p:attrName>
                                        </p:attrNameLst>
                                      </p:cBhvr>
                                      <p:to>
                                        <p:strVal val="visible"/>
                                      </p:to>
                                    </p:set>
                                    <p:animEffect transition="in" filter="slide(fromLeft)">
                                      <p:cBhvr>
                                        <p:cTn id="16" dur="500"/>
                                        <p:tgtEl>
                                          <p:spTgt spid="122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4" grpId="0" autoUpdateAnimBg="0"/>
      <p:bldP spid="12296" grpId="0" autoUpdateAnimBg="0"/>
      <p:bldP spid="12297"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0" y="0"/>
            <a:ext cx="9144000" cy="579438"/>
          </a:xfrm>
          <a:prstGeom prst="rect">
            <a:avLst/>
          </a:prstGeom>
          <a:noFill/>
          <a:ln w="9525">
            <a:noFill/>
            <a:miter lim="800000"/>
            <a:headEnd/>
            <a:tailEnd/>
          </a:ln>
        </p:spPr>
        <p:txBody>
          <a:bodyPr>
            <a:spAutoFit/>
          </a:bodyPr>
          <a:lstStyle/>
          <a:p>
            <a:pPr algn="ctr">
              <a:spcBef>
                <a:spcPct val="50000"/>
              </a:spcBef>
            </a:pPr>
            <a:r>
              <a:rPr lang="es-ES_tradnl" sz="3200" b="1">
                <a:solidFill>
                  <a:schemeClr val="bg1"/>
                </a:solidFill>
                <a:latin typeface="Arial" charset="0"/>
              </a:rPr>
              <a:t>¿QUE HACER?</a:t>
            </a:r>
            <a:endParaRPr lang="es-ES_tradnl">
              <a:solidFill>
                <a:schemeClr val="bg1"/>
              </a:solidFill>
              <a:latin typeface="Arial" charset="0"/>
            </a:endParaRPr>
          </a:p>
        </p:txBody>
      </p:sp>
      <p:sp>
        <p:nvSpPr>
          <p:cNvPr id="13315" name="Text Box 3"/>
          <p:cNvSpPr txBox="1">
            <a:spLocks noChangeArrowheads="1"/>
          </p:cNvSpPr>
          <p:nvPr/>
        </p:nvSpPr>
        <p:spPr bwMode="auto">
          <a:xfrm>
            <a:off x="0" y="609600"/>
            <a:ext cx="4572000" cy="457200"/>
          </a:xfrm>
          <a:prstGeom prst="rect">
            <a:avLst/>
          </a:prstGeom>
          <a:noFill/>
          <a:ln w="9525">
            <a:noFill/>
            <a:miter lim="800000"/>
            <a:headEnd/>
            <a:tailEnd/>
          </a:ln>
          <a:effectLst>
            <a:outerShdw dist="56796" dir="1593903" algn="ctr" rotWithShape="0">
              <a:schemeClr val="bg2"/>
            </a:outerShdw>
          </a:effectLst>
        </p:spPr>
        <p:txBody>
          <a:bodyPr>
            <a:spAutoFit/>
          </a:bodyPr>
          <a:lstStyle/>
          <a:p>
            <a:pPr>
              <a:spcBef>
                <a:spcPct val="50000"/>
              </a:spcBef>
              <a:defRPr/>
            </a:pPr>
            <a:r>
              <a:rPr lang="es-ES_tradnl" b="1" dirty="0">
                <a:solidFill>
                  <a:srgbClr val="FFFF00"/>
                </a:solidFill>
                <a:latin typeface="Arial" charset="0"/>
              </a:rPr>
              <a:t>PARA EL CULTO MATUTINO</a:t>
            </a:r>
            <a:endParaRPr lang="es-ES_tradnl" b="1" dirty="0">
              <a:solidFill>
                <a:srgbClr val="FFFF00"/>
              </a:solidFill>
            </a:endParaRPr>
          </a:p>
        </p:txBody>
      </p:sp>
      <p:sp>
        <p:nvSpPr>
          <p:cNvPr id="13316" name="Text Box 6"/>
          <p:cNvSpPr txBox="1">
            <a:spLocks noChangeArrowheads="1"/>
          </p:cNvSpPr>
          <p:nvPr/>
        </p:nvSpPr>
        <p:spPr bwMode="auto">
          <a:xfrm>
            <a:off x="0" y="1219200"/>
            <a:ext cx="4038600" cy="830263"/>
          </a:xfrm>
          <a:prstGeom prst="rect">
            <a:avLst/>
          </a:prstGeom>
          <a:noFill/>
          <a:ln w="9525">
            <a:noFill/>
            <a:miter lim="800000"/>
            <a:headEnd/>
            <a:tailEnd/>
          </a:ln>
        </p:spPr>
        <p:txBody>
          <a:bodyPr>
            <a:spAutoFit/>
          </a:bodyPr>
          <a:lstStyle/>
          <a:p>
            <a:pPr>
              <a:spcBef>
                <a:spcPct val="50000"/>
              </a:spcBef>
            </a:pPr>
            <a:r>
              <a:rPr lang="es-ES_tradnl" b="1">
                <a:solidFill>
                  <a:schemeClr val="bg1"/>
                </a:solidFill>
                <a:latin typeface="Arial" charset="0"/>
              </a:rPr>
              <a:t>Usar matutinas adecuadas a la edad.</a:t>
            </a:r>
          </a:p>
        </p:txBody>
      </p:sp>
      <p:sp>
        <p:nvSpPr>
          <p:cNvPr id="13317" name="Text Box 7"/>
          <p:cNvSpPr txBox="1">
            <a:spLocks noChangeArrowheads="1"/>
          </p:cNvSpPr>
          <p:nvPr/>
        </p:nvSpPr>
        <p:spPr bwMode="auto">
          <a:xfrm>
            <a:off x="0" y="2133600"/>
            <a:ext cx="5181600" cy="1938338"/>
          </a:xfrm>
          <a:prstGeom prst="rect">
            <a:avLst/>
          </a:prstGeom>
          <a:noFill/>
          <a:ln w="9525">
            <a:noFill/>
            <a:miter lim="800000"/>
            <a:headEnd/>
            <a:tailEnd/>
          </a:ln>
        </p:spPr>
        <p:txBody>
          <a:bodyPr>
            <a:spAutoFit/>
          </a:bodyPr>
          <a:lstStyle/>
          <a:p>
            <a:pPr>
              <a:spcBef>
                <a:spcPct val="50000"/>
              </a:spcBef>
            </a:pPr>
            <a:r>
              <a:rPr lang="es-ES_tradnl" b="1">
                <a:solidFill>
                  <a:schemeClr val="bg1"/>
                </a:solidFill>
                <a:latin typeface="Arial" charset="0"/>
              </a:rPr>
              <a:t>“Y leían en el libro de la ley de Dios claramente, y ponían el sentido, de modo que entendiesen la lectura” </a:t>
            </a:r>
            <a:br>
              <a:rPr lang="es-ES_tradnl" b="1">
                <a:solidFill>
                  <a:schemeClr val="bg1"/>
                </a:solidFill>
                <a:latin typeface="Arial" charset="0"/>
              </a:rPr>
            </a:br>
            <a:r>
              <a:rPr lang="es-ES_tradnl" b="1">
                <a:solidFill>
                  <a:schemeClr val="bg1"/>
                </a:solidFill>
                <a:latin typeface="Arial" charset="0"/>
              </a:rPr>
              <a:t>(Nehemías 8</a:t>
            </a:r>
            <a:r>
              <a:rPr lang="en-US" b="1">
                <a:solidFill>
                  <a:schemeClr val="bg1"/>
                </a:solidFill>
                <a:latin typeface="Arial" charset="0"/>
              </a:rPr>
              <a:t>:8)</a:t>
            </a:r>
            <a:endParaRPr lang="es-ES_tradnl" b="1">
              <a:solidFill>
                <a:schemeClr val="bg1"/>
              </a:solidFill>
              <a:latin typeface="Arial" charset="0"/>
            </a:endParaRPr>
          </a:p>
        </p:txBody>
      </p:sp>
      <p:sp>
        <p:nvSpPr>
          <p:cNvPr id="13318" name="Text Box 8"/>
          <p:cNvSpPr txBox="1">
            <a:spLocks noChangeArrowheads="1"/>
          </p:cNvSpPr>
          <p:nvPr/>
        </p:nvSpPr>
        <p:spPr bwMode="auto">
          <a:xfrm>
            <a:off x="0" y="4191000"/>
            <a:ext cx="9144000" cy="1570038"/>
          </a:xfrm>
          <a:prstGeom prst="rect">
            <a:avLst/>
          </a:prstGeom>
          <a:noFill/>
          <a:ln w="9525">
            <a:noFill/>
            <a:miter lim="800000"/>
            <a:headEnd/>
            <a:tailEnd/>
          </a:ln>
        </p:spPr>
        <p:txBody>
          <a:bodyPr>
            <a:spAutoFit/>
          </a:bodyPr>
          <a:lstStyle/>
          <a:p>
            <a:pPr>
              <a:spcBef>
                <a:spcPct val="50000"/>
              </a:spcBef>
            </a:pPr>
            <a:r>
              <a:rPr lang="es-ES_tradnl" b="1">
                <a:solidFill>
                  <a:schemeClr val="bg1"/>
                </a:solidFill>
                <a:latin typeface="Arial" charset="0"/>
              </a:rPr>
              <a:t>“Elija el padre una porción de las Escrituras que sea interesante y fácil de entender; serán suficientes unos pocos versículos para dar una lección que pueda ser estudiada y practicada durante el día” (CN 494</a:t>
            </a:r>
            <a:r>
              <a:rPr lang="en-US" b="1">
                <a:solidFill>
                  <a:schemeClr val="bg1"/>
                </a:solidFill>
                <a:latin typeface="Arial" charset="0"/>
              </a:rPr>
              <a:t>:1</a:t>
            </a:r>
            <a:r>
              <a:rPr lang="es-ES_tradnl" b="1">
                <a:solidFill>
                  <a:schemeClr val="bg1"/>
                </a:solidFill>
                <a:latin typeface="Arial" charset="0"/>
              </a:rPr>
              <a:t>)</a:t>
            </a:r>
            <a:endParaRPr lang="es-ES_tradnl">
              <a:solidFill>
                <a:schemeClr val="bg1"/>
              </a:solidFill>
            </a:endParaRPr>
          </a:p>
        </p:txBody>
      </p:sp>
      <p:pic>
        <p:nvPicPr>
          <p:cNvPr id="13319" name="Picture 10" descr="Picture5"/>
          <p:cNvPicPr>
            <a:picLocks noChangeAspect="1" noChangeArrowheads="1"/>
          </p:cNvPicPr>
          <p:nvPr/>
        </p:nvPicPr>
        <p:blipFill>
          <a:blip r:embed="rId2"/>
          <a:srcRect/>
          <a:stretch>
            <a:fillRect/>
          </a:stretch>
        </p:blipFill>
        <p:spPr bwMode="auto">
          <a:xfrm>
            <a:off x="4648200" y="914400"/>
            <a:ext cx="3505200" cy="2803525"/>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0" y="0"/>
            <a:ext cx="9144000" cy="519113"/>
          </a:xfrm>
          <a:prstGeom prst="rect">
            <a:avLst/>
          </a:prstGeom>
          <a:noFill/>
          <a:ln w="9525">
            <a:noFill/>
            <a:miter lim="800000"/>
            <a:headEnd/>
            <a:tailEnd/>
          </a:ln>
          <a:effectLst>
            <a:outerShdw dist="107763" dir="2700000" algn="ctr" rotWithShape="0">
              <a:schemeClr val="bg2"/>
            </a:outerShdw>
          </a:effectLst>
        </p:spPr>
        <p:txBody>
          <a:bodyPr>
            <a:spAutoFit/>
          </a:bodyPr>
          <a:lstStyle/>
          <a:p>
            <a:pPr algn="ctr">
              <a:spcBef>
                <a:spcPct val="50000"/>
              </a:spcBef>
              <a:defRPr/>
            </a:pPr>
            <a:r>
              <a:rPr lang="es-ES_tradnl" sz="2800" b="1">
                <a:solidFill>
                  <a:schemeClr val="bg1"/>
                </a:solidFill>
                <a:latin typeface="Arial" charset="0"/>
              </a:rPr>
              <a:t>PARA EL CULTO VESPERTINO</a:t>
            </a:r>
            <a:endParaRPr lang="es-ES_tradnl"/>
          </a:p>
        </p:txBody>
      </p:sp>
      <p:sp>
        <p:nvSpPr>
          <p:cNvPr id="14339" name="Text Box 3"/>
          <p:cNvSpPr txBox="1">
            <a:spLocks noChangeArrowheads="1"/>
          </p:cNvSpPr>
          <p:nvPr/>
        </p:nvSpPr>
        <p:spPr bwMode="auto">
          <a:xfrm>
            <a:off x="228600" y="990600"/>
            <a:ext cx="5791200" cy="946150"/>
          </a:xfrm>
          <a:prstGeom prst="rect">
            <a:avLst/>
          </a:prstGeom>
          <a:noFill/>
          <a:ln w="9525">
            <a:noFill/>
            <a:miter lim="800000"/>
            <a:headEnd/>
            <a:tailEnd/>
          </a:ln>
        </p:spPr>
        <p:txBody>
          <a:bodyPr>
            <a:spAutoFit/>
          </a:bodyPr>
          <a:lstStyle/>
          <a:p>
            <a:pPr>
              <a:spcBef>
                <a:spcPct val="50000"/>
              </a:spcBef>
              <a:buFontTx/>
              <a:buChar char="•"/>
            </a:pPr>
            <a:r>
              <a:rPr lang="es-ES_tradnl" sz="2800" b="1">
                <a:solidFill>
                  <a:srgbClr val="FFFF66"/>
                </a:solidFill>
                <a:latin typeface="Arial" charset="0"/>
              </a:rPr>
              <a:t>Estudio de la lección de la Escuela Sabática.</a:t>
            </a:r>
            <a:endParaRPr lang="es-ES_tradnl"/>
          </a:p>
        </p:txBody>
      </p:sp>
      <p:sp>
        <p:nvSpPr>
          <p:cNvPr id="14340" name="Text Box 4"/>
          <p:cNvSpPr txBox="1">
            <a:spLocks noChangeArrowheads="1"/>
          </p:cNvSpPr>
          <p:nvPr/>
        </p:nvSpPr>
        <p:spPr bwMode="auto">
          <a:xfrm>
            <a:off x="228600" y="1828800"/>
            <a:ext cx="3505200" cy="1160463"/>
          </a:xfrm>
          <a:prstGeom prst="rect">
            <a:avLst/>
          </a:prstGeom>
          <a:noFill/>
          <a:ln w="9525">
            <a:noFill/>
            <a:miter lim="800000"/>
            <a:headEnd/>
            <a:tailEnd/>
          </a:ln>
        </p:spPr>
        <p:txBody>
          <a:bodyPr>
            <a:spAutoFit/>
          </a:bodyPr>
          <a:lstStyle/>
          <a:p>
            <a:pPr>
              <a:spcBef>
                <a:spcPct val="50000"/>
              </a:spcBef>
              <a:buFontTx/>
              <a:buChar char="•"/>
            </a:pPr>
            <a:r>
              <a:rPr lang="es-ES_tradnl" sz="2800" b="1">
                <a:solidFill>
                  <a:srgbClr val="FFFF66"/>
                </a:solidFill>
                <a:latin typeface="Arial" charset="0"/>
              </a:rPr>
              <a:t>Oración</a:t>
            </a:r>
            <a:endParaRPr lang="es-ES_tradnl" sz="2800" b="1"/>
          </a:p>
          <a:p>
            <a:pPr>
              <a:spcBef>
                <a:spcPct val="50000"/>
              </a:spcBef>
            </a:pPr>
            <a:endParaRPr lang="es-ES_tradnl" sz="2800" b="1"/>
          </a:p>
        </p:txBody>
      </p:sp>
      <p:sp>
        <p:nvSpPr>
          <p:cNvPr id="14341" name="Text Box 7"/>
          <p:cNvSpPr txBox="1">
            <a:spLocks noChangeArrowheads="1"/>
          </p:cNvSpPr>
          <p:nvPr/>
        </p:nvSpPr>
        <p:spPr bwMode="auto">
          <a:xfrm>
            <a:off x="3810000" y="3124200"/>
            <a:ext cx="5105400" cy="2678113"/>
          </a:xfrm>
          <a:prstGeom prst="rect">
            <a:avLst/>
          </a:prstGeom>
          <a:noFill/>
          <a:ln w="9525">
            <a:noFill/>
            <a:miter lim="800000"/>
            <a:headEnd/>
            <a:tailEnd/>
          </a:ln>
        </p:spPr>
        <p:txBody>
          <a:bodyPr>
            <a:spAutoFit/>
          </a:bodyPr>
          <a:lstStyle/>
          <a:p>
            <a:pPr>
              <a:spcBef>
                <a:spcPct val="50000"/>
              </a:spcBef>
            </a:pPr>
            <a:r>
              <a:rPr lang="es-UY" b="1">
                <a:solidFill>
                  <a:schemeClr val="bg1"/>
                </a:solidFill>
                <a:latin typeface="Arial" charset="0"/>
              </a:rPr>
              <a:t>“La oración que se ofrezca debe ser corta y al punto. Que la persona que presenta la oración lo haga con palabras sencillas y sinceras, alabando a Dios por sus bondades y pidiéndole su ayuda y bendición.” (7T. 43)</a:t>
            </a:r>
            <a:endParaRPr lang="en-US" b="1">
              <a:solidFill>
                <a:schemeClr val="bg1"/>
              </a:solidFill>
              <a:latin typeface="Arial" charset="0"/>
            </a:endParaRPr>
          </a:p>
        </p:txBody>
      </p:sp>
      <p:pic>
        <p:nvPicPr>
          <p:cNvPr id="14342" name="Picture 8" descr="Picture5"/>
          <p:cNvPicPr>
            <a:picLocks noChangeAspect="1" noChangeArrowheads="1"/>
          </p:cNvPicPr>
          <p:nvPr/>
        </p:nvPicPr>
        <p:blipFill>
          <a:blip r:embed="rId2"/>
          <a:srcRect/>
          <a:stretch>
            <a:fillRect/>
          </a:stretch>
        </p:blipFill>
        <p:spPr bwMode="auto">
          <a:xfrm>
            <a:off x="5562600" y="914400"/>
            <a:ext cx="2743200" cy="1779588"/>
          </a:xfrm>
          <a:prstGeom prst="rect">
            <a:avLst/>
          </a:prstGeom>
          <a:noFill/>
          <a:ln w="9525">
            <a:noFill/>
            <a:miter lim="800000"/>
            <a:headEnd/>
            <a:tailEnd/>
          </a:ln>
        </p:spPr>
      </p:pic>
      <p:pic>
        <p:nvPicPr>
          <p:cNvPr id="14343" name="Picture 9" descr="Picture2"/>
          <p:cNvPicPr>
            <a:picLocks noChangeAspect="1" noChangeArrowheads="1"/>
          </p:cNvPicPr>
          <p:nvPr/>
        </p:nvPicPr>
        <p:blipFill>
          <a:blip r:embed="rId3"/>
          <a:srcRect/>
          <a:stretch>
            <a:fillRect/>
          </a:stretch>
        </p:blipFill>
        <p:spPr bwMode="auto">
          <a:xfrm>
            <a:off x="304800" y="2971800"/>
            <a:ext cx="3048000" cy="2060575"/>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0" y="0"/>
            <a:ext cx="9144000" cy="519113"/>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lgn="ctr">
              <a:spcBef>
                <a:spcPct val="50000"/>
              </a:spcBef>
              <a:defRPr/>
            </a:pPr>
            <a:r>
              <a:rPr lang="es-UY" sz="2800" dirty="0">
                <a:ln w="18415" cmpd="sng">
                  <a:solidFill>
                    <a:srgbClr val="FFFFFF"/>
                  </a:solidFill>
                  <a:prstDash val="solid"/>
                </a:ln>
                <a:solidFill>
                  <a:srgbClr val="FFFFFF"/>
                </a:solidFill>
                <a:latin typeface="Lucida Console" pitchFamily="49" charset="0"/>
              </a:rPr>
              <a:t>IDEAS PARA EL CULTO CON NIÑOS PEQUEÑOS</a:t>
            </a:r>
            <a:endParaRPr lang="en-US" sz="2800" dirty="0">
              <a:ln w="18415" cmpd="sng">
                <a:solidFill>
                  <a:srgbClr val="FFFFFF"/>
                </a:solidFill>
                <a:prstDash val="solid"/>
              </a:ln>
              <a:solidFill>
                <a:srgbClr val="FFFFFF"/>
              </a:solidFill>
              <a:latin typeface="Lucida Console" pitchFamily="49" charset="0"/>
            </a:endParaRPr>
          </a:p>
        </p:txBody>
      </p:sp>
      <p:sp>
        <p:nvSpPr>
          <p:cNvPr id="15363" name="Text Box 4"/>
          <p:cNvSpPr txBox="1">
            <a:spLocks noChangeArrowheads="1"/>
          </p:cNvSpPr>
          <p:nvPr/>
        </p:nvSpPr>
        <p:spPr bwMode="auto">
          <a:xfrm>
            <a:off x="0" y="533400"/>
            <a:ext cx="5105400" cy="5448300"/>
          </a:xfrm>
          <a:prstGeom prst="rect">
            <a:avLst/>
          </a:prstGeom>
          <a:noFill/>
          <a:ln w="9525">
            <a:noFill/>
            <a:miter lim="800000"/>
            <a:headEnd/>
            <a:tailEnd/>
          </a:ln>
        </p:spPr>
        <p:txBody>
          <a:bodyPr>
            <a:spAutoFit/>
          </a:bodyPr>
          <a:lstStyle/>
          <a:p>
            <a:pPr>
              <a:spcBef>
                <a:spcPct val="50000"/>
              </a:spcBef>
              <a:buFontTx/>
              <a:buChar char="•"/>
            </a:pPr>
            <a:r>
              <a:rPr lang="es-UY">
                <a:solidFill>
                  <a:schemeClr val="bg1"/>
                </a:solidFill>
              </a:rPr>
              <a:t> </a:t>
            </a:r>
            <a:r>
              <a:rPr lang="es-UY" b="1">
                <a:solidFill>
                  <a:schemeClr val="bg1"/>
                </a:solidFill>
              </a:rPr>
              <a:t>Cantos ilustrados</a:t>
            </a:r>
          </a:p>
          <a:p>
            <a:pPr>
              <a:spcBef>
                <a:spcPct val="50000"/>
              </a:spcBef>
              <a:buFontTx/>
              <a:buChar char="•"/>
            </a:pPr>
            <a:r>
              <a:rPr lang="es-UY" b="1">
                <a:solidFill>
                  <a:schemeClr val="bg1"/>
                </a:solidFill>
              </a:rPr>
              <a:t>Historias</a:t>
            </a:r>
          </a:p>
          <a:p>
            <a:pPr>
              <a:spcBef>
                <a:spcPct val="50000"/>
              </a:spcBef>
              <a:buFontTx/>
              <a:buChar char="•"/>
            </a:pPr>
            <a:r>
              <a:rPr lang="es-UY" b="1">
                <a:solidFill>
                  <a:schemeClr val="bg1"/>
                </a:solidFill>
              </a:rPr>
              <a:t>Lección de Escuela sabática (fieltro, caja de arena, plastilina, láminas, etc.)</a:t>
            </a:r>
          </a:p>
          <a:p>
            <a:pPr>
              <a:spcBef>
                <a:spcPct val="50000"/>
              </a:spcBef>
              <a:buFontTx/>
              <a:buChar char="•"/>
            </a:pPr>
            <a:r>
              <a:rPr lang="es-UY" b="1">
                <a:solidFill>
                  <a:schemeClr val="bg1"/>
                </a:solidFill>
              </a:rPr>
              <a:t>“La oveja perdida”</a:t>
            </a:r>
          </a:p>
          <a:p>
            <a:pPr>
              <a:spcBef>
                <a:spcPct val="50000"/>
              </a:spcBef>
              <a:buFontTx/>
              <a:buChar char="•"/>
            </a:pPr>
            <a:r>
              <a:rPr lang="es-UY" b="1">
                <a:solidFill>
                  <a:schemeClr val="bg1"/>
                </a:solidFill>
              </a:rPr>
              <a:t>“El Arca de Noe”</a:t>
            </a:r>
          </a:p>
          <a:p>
            <a:pPr>
              <a:spcBef>
                <a:spcPct val="50000"/>
              </a:spcBef>
              <a:buFontTx/>
              <a:buChar char="•"/>
            </a:pPr>
            <a:r>
              <a:rPr lang="es-UY" b="1">
                <a:solidFill>
                  <a:schemeClr val="bg1"/>
                </a:solidFill>
              </a:rPr>
              <a:t>Rompecabezas</a:t>
            </a:r>
          </a:p>
          <a:p>
            <a:pPr>
              <a:spcBef>
                <a:spcPct val="50000"/>
              </a:spcBef>
              <a:buFontTx/>
              <a:buChar char="•"/>
            </a:pPr>
            <a:r>
              <a:rPr lang="es-UY" b="1">
                <a:solidFill>
                  <a:schemeClr val="bg1"/>
                </a:solidFill>
              </a:rPr>
              <a:t>“A quién veré en el cielo” “abrimos la puerta para ver...”</a:t>
            </a:r>
          </a:p>
          <a:p>
            <a:pPr>
              <a:spcBef>
                <a:spcPct val="50000"/>
              </a:spcBef>
              <a:buFontTx/>
              <a:buChar char="•"/>
            </a:pPr>
            <a:endParaRPr lang="en-US" b="1">
              <a:solidFill>
                <a:schemeClr val="bg1"/>
              </a:solidFill>
            </a:endParaRPr>
          </a:p>
        </p:txBody>
      </p:sp>
      <p:pic>
        <p:nvPicPr>
          <p:cNvPr id="15364" name="Picture 6" descr="Picture1"/>
          <p:cNvPicPr>
            <a:picLocks noChangeAspect="1" noChangeArrowheads="1"/>
          </p:cNvPicPr>
          <p:nvPr/>
        </p:nvPicPr>
        <p:blipFill>
          <a:blip r:embed="rId2"/>
          <a:srcRect/>
          <a:stretch>
            <a:fillRect/>
          </a:stretch>
        </p:blipFill>
        <p:spPr bwMode="auto">
          <a:xfrm>
            <a:off x="5638800" y="762000"/>
            <a:ext cx="2886075" cy="2438400"/>
          </a:xfrm>
          <a:prstGeom prst="rect">
            <a:avLst/>
          </a:prstGeom>
          <a:noFill/>
          <a:ln w="9525">
            <a:noFill/>
            <a:miter lim="800000"/>
            <a:headEnd/>
            <a:tailEnd/>
          </a:ln>
        </p:spPr>
      </p:pic>
      <p:pic>
        <p:nvPicPr>
          <p:cNvPr id="15365" name="Picture 7" descr="Picture21"/>
          <p:cNvPicPr>
            <a:picLocks noChangeAspect="1" noChangeArrowheads="1"/>
          </p:cNvPicPr>
          <p:nvPr/>
        </p:nvPicPr>
        <p:blipFill>
          <a:blip r:embed="rId3"/>
          <a:srcRect/>
          <a:stretch>
            <a:fillRect/>
          </a:stretch>
        </p:blipFill>
        <p:spPr bwMode="auto">
          <a:xfrm>
            <a:off x="4876800" y="3429000"/>
            <a:ext cx="1714500" cy="2790825"/>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1028"/>
          <p:cNvSpPr txBox="1">
            <a:spLocks noChangeArrowheads="1"/>
          </p:cNvSpPr>
          <p:nvPr/>
        </p:nvSpPr>
        <p:spPr bwMode="auto">
          <a:xfrm>
            <a:off x="228600" y="304800"/>
            <a:ext cx="5638800" cy="457200"/>
          </a:xfrm>
          <a:prstGeom prst="rect">
            <a:avLst/>
          </a:prstGeom>
          <a:noFill/>
          <a:ln w="9525">
            <a:noFill/>
            <a:miter lim="800000"/>
            <a:headEnd/>
            <a:tailEnd/>
          </a:ln>
        </p:spPr>
        <p:txBody>
          <a:bodyPr>
            <a:spAutoFit/>
          </a:bodyPr>
          <a:lstStyle/>
          <a:p>
            <a:pPr>
              <a:spcBef>
                <a:spcPct val="50000"/>
              </a:spcBef>
            </a:pPr>
            <a:endParaRPr lang="en-US"/>
          </a:p>
        </p:txBody>
      </p:sp>
      <p:sp>
        <p:nvSpPr>
          <p:cNvPr id="16387" name="Text Box 1029"/>
          <p:cNvSpPr txBox="1">
            <a:spLocks noChangeArrowheads="1"/>
          </p:cNvSpPr>
          <p:nvPr/>
        </p:nvSpPr>
        <p:spPr bwMode="auto">
          <a:xfrm>
            <a:off x="381000" y="457200"/>
            <a:ext cx="4953000" cy="4894263"/>
          </a:xfrm>
          <a:prstGeom prst="rect">
            <a:avLst/>
          </a:prstGeom>
          <a:noFill/>
          <a:ln w="9525">
            <a:noFill/>
            <a:miter lim="800000"/>
            <a:headEnd/>
            <a:tailEnd/>
          </a:ln>
        </p:spPr>
        <p:txBody>
          <a:bodyPr>
            <a:spAutoFit/>
          </a:bodyPr>
          <a:lstStyle/>
          <a:p>
            <a:pPr>
              <a:spcBef>
                <a:spcPct val="50000"/>
              </a:spcBef>
              <a:buFontTx/>
              <a:buChar char="•"/>
            </a:pPr>
            <a:r>
              <a:rPr lang="es-UY" b="1">
                <a:solidFill>
                  <a:schemeClr val="bg1"/>
                </a:solidFill>
              </a:rPr>
              <a:t>Lea libros apropiados a la edad, mientras lo tiene en brazos. Déjelo describir las imágenes con sus propias palabras.</a:t>
            </a:r>
          </a:p>
          <a:p>
            <a:pPr>
              <a:spcBef>
                <a:spcPct val="50000"/>
              </a:spcBef>
              <a:buFontTx/>
              <a:buChar char="•"/>
            </a:pPr>
            <a:r>
              <a:rPr lang="es-UY" b="1">
                <a:solidFill>
                  <a:schemeClr val="bg1"/>
                </a:solidFill>
              </a:rPr>
              <a:t>Tan pronto sean capaces, póngalos a memorizar versículos cortos.</a:t>
            </a:r>
          </a:p>
          <a:p>
            <a:pPr>
              <a:spcBef>
                <a:spcPct val="50000"/>
              </a:spcBef>
              <a:buFontTx/>
              <a:buChar char="•"/>
            </a:pPr>
            <a:r>
              <a:rPr lang="es-UY" b="1">
                <a:solidFill>
                  <a:schemeClr val="bg1"/>
                </a:solidFill>
              </a:rPr>
              <a:t>Muestre cuadros o fotografías de Jesús o personajes bíblicos y narre historias.</a:t>
            </a:r>
          </a:p>
          <a:p>
            <a:pPr>
              <a:spcBef>
                <a:spcPct val="50000"/>
              </a:spcBef>
              <a:buFontTx/>
              <a:buChar char="•"/>
            </a:pPr>
            <a:r>
              <a:rPr lang="es-UY" b="1">
                <a:solidFill>
                  <a:schemeClr val="bg1"/>
                </a:solidFill>
              </a:rPr>
              <a:t>Figuras de animales. “Jesús hizo...”</a:t>
            </a:r>
          </a:p>
          <a:p>
            <a:pPr>
              <a:spcBef>
                <a:spcPct val="50000"/>
              </a:spcBef>
              <a:buFontTx/>
              <a:buChar char="•"/>
            </a:pPr>
            <a:r>
              <a:rPr lang="es-UY" b="1">
                <a:solidFill>
                  <a:schemeClr val="bg1"/>
                </a:solidFill>
              </a:rPr>
              <a:t>Enseñe a los niños a orar.</a:t>
            </a:r>
            <a:endParaRPr lang="en-US" b="1">
              <a:solidFill>
                <a:schemeClr val="bg1"/>
              </a:solidFill>
            </a:endParaRPr>
          </a:p>
        </p:txBody>
      </p:sp>
      <p:pic>
        <p:nvPicPr>
          <p:cNvPr id="16388" name="Picture 1030" descr="Picture6"/>
          <p:cNvPicPr>
            <a:picLocks noChangeAspect="1" noChangeArrowheads="1"/>
          </p:cNvPicPr>
          <p:nvPr/>
        </p:nvPicPr>
        <p:blipFill>
          <a:blip r:embed="rId2"/>
          <a:srcRect/>
          <a:stretch>
            <a:fillRect/>
          </a:stretch>
        </p:blipFill>
        <p:spPr bwMode="auto">
          <a:xfrm>
            <a:off x="5740400" y="838200"/>
            <a:ext cx="2679700" cy="3200400"/>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0" y="0"/>
            <a:ext cx="9448800" cy="519113"/>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lgn="ctr">
              <a:spcBef>
                <a:spcPct val="50000"/>
              </a:spcBef>
              <a:defRPr/>
            </a:pPr>
            <a:r>
              <a:rPr lang="es-UY" sz="2800" b="1" dirty="0">
                <a:solidFill>
                  <a:srgbClr val="FF0000"/>
                </a:solidFill>
                <a:latin typeface="Comic Sans MS" pitchFamily="66" charset="0"/>
              </a:rPr>
              <a:t>IDEAS PARA CULTOS CON PRIMARIOS</a:t>
            </a:r>
            <a:endParaRPr lang="en-US" sz="2800" b="1" dirty="0">
              <a:solidFill>
                <a:srgbClr val="FF0000"/>
              </a:solidFill>
              <a:latin typeface="Comic Sans MS" pitchFamily="66" charset="0"/>
            </a:endParaRPr>
          </a:p>
        </p:txBody>
      </p:sp>
      <p:sp>
        <p:nvSpPr>
          <p:cNvPr id="17411" name="Text Box 5"/>
          <p:cNvSpPr txBox="1">
            <a:spLocks noChangeArrowheads="1"/>
          </p:cNvSpPr>
          <p:nvPr/>
        </p:nvSpPr>
        <p:spPr bwMode="auto">
          <a:xfrm>
            <a:off x="228600" y="536575"/>
            <a:ext cx="6019800" cy="4340225"/>
          </a:xfrm>
          <a:prstGeom prst="rect">
            <a:avLst/>
          </a:prstGeom>
          <a:noFill/>
          <a:ln w="9525">
            <a:noFill/>
            <a:miter lim="800000"/>
            <a:headEnd/>
            <a:tailEnd/>
          </a:ln>
        </p:spPr>
        <p:txBody>
          <a:bodyPr>
            <a:spAutoFit/>
          </a:bodyPr>
          <a:lstStyle/>
          <a:p>
            <a:pPr>
              <a:spcBef>
                <a:spcPct val="50000"/>
              </a:spcBef>
              <a:buFontTx/>
              <a:buChar char="•"/>
            </a:pPr>
            <a:r>
              <a:rPr lang="es-UY" b="1">
                <a:solidFill>
                  <a:schemeClr val="bg1"/>
                </a:solidFill>
                <a:latin typeface="Lucida Console" pitchFamily="49" charset="0"/>
              </a:rPr>
              <a:t>Memorización de pasajes bíblicos. </a:t>
            </a:r>
          </a:p>
          <a:p>
            <a:pPr>
              <a:spcBef>
                <a:spcPct val="50000"/>
              </a:spcBef>
              <a:buFontTx/>
              <a:buChar char="•"/>
            </a:pPr>
            <a:r>
              <a:rPr lang="es-UY" b="1">
                <a:solidFill>
                  <a:schemeClr val="bg1"/>
                </a:solidFill>
                <a:latin typeface="Lucida Console" pitchFamily="49" charset="0"/>
              </a:rPr>
              <a:t>Lectura de frutos del Espíritu, usar un cuaderno.</a:t>
            </a:r>
          </a:p>
          <a:p>
            <a:pPr>
              <a:spcBef>
                <a:spcPct val="50000"/>
              </a:spcBef>
              <a:buFontTx/>
              <a:buChar char="•"/>
            </a:pPr>
            <a:r>
              <a:rPr lang="es-UY" b="1">
                <a:solidFill>
                  <a:schemeClr val="bg1"/>
                </a:solidFill>
                <a:latin typeface="Lucida Console" pitchFamily="49" charset="0"/>
              </a:rPr>
              <a:t>Lectura de una historia continuada.</a:t>
            </a:r>
          </a:p>
          <a:p>
            <a:pPr>
              <a:spcBef>
                <a:spcPct val="50000"/>
              </a:spcBef>
              <a:buFontTx/>
              <a:buChar char="•"/>
            </a:pPr>
            <a:r>
              <a:rPr lang="es-UY" b="1">
                <a:solidFill>
                  <a:schemeClr val="bg1"/>
                </a:solidFill>
                <a:latin typeface="Lucida Console" pitchFamily="49" charset="0"/>
              </a:rPr>
              <a:t>Canten sus himnos favoritos.</a:t>
            </a:r>
          </a:p>
          <a:p>
            <a:pPr>
              <a:spcBef>
                <a:spcPct val="50000"/>
              </a:spcBef>
              <a:buFontTx/>
              <a:buChar char="•"/>
            </a:pPr>
            <a:r>
              <a:rPr lang="es-UY" b="1">
                <a:solidFill>
                  <a:schemeClr val="bg1"/>
                </a:solidFill>
                <a:latin typeface="Lucida Console" pitchFamily="49" charset="0"/>
              </a:rPr>
              <a:t>Juego o ejercicio bíblico.</a:t>
            </a:r>
          </a:p>
          <a:p>
            <a:pPr>
              <a:spcBef>
                <a:spcPct val="50000"/>
              </a:spcBef>
            </a:pPr>
            <a:endParaRPr lang="en-US" b="1">
              <a:solidFill>
                <a:schemeClr val="bg1"/>
              </a:solidFill>
              <a:latin typeface="Lucida Console" pitchFamily="49" charset="0"/>
            </a:endParaRPr>
          </a:p>
        </p:txBody>
      </p:sp>
      <p:sp>
        <p:nvSpPr>
          <p:cNvPr id="17412" name="Text Box 6"/>
          <p:cNvSpPr txBox="1">
            <a:spLocks noChangeArrowheads="1"/>
          </p:cNvSpPr>
          <p:nvPr/>
        </p:nvSpPr>
        <p:spPr bwMode="auto">
          <a:xfrm>
            <a:off x="228600" y="4191000"/>
            <a:ext cx="8534400" cy="1754188"/>
          </a:xfrm>
          <a:prstGeom prst="rect">
            <a:avLst/>
          </a:prstGeom>
          <a:noFill/>
          <a:ln w="9525">
            <a:noFill/>
            <a:miter lim="800000"/>
            <a:headEnd/>
            <a:tailEnd/>
          </a:ln>
        </p:spPr>
        <p:txBody>
          <a:bodyPr>
            <a:spAutoFit/>
          </a:bodyPr>
          <a:lstStyle/>
          <a:p>
            <a:pPr>
              <a:spcBef>
                <a:spcPct val="50000"/>
              </a:spcBef>
              <a:buFontTx/>
              <a:buChar char="•"/>
            </a:pPr>
            <a:r>
              <a:rPr lang="es-UY" b="1">
                <a:solidFill>
                  <a:schemeClr val="bg1"/>
                </a:solidFill>
                <a:latin typeface="Lucida Console" pitchFamily="49" charset="0"/>
              </a:rPr>
              <a:t>Diálogo sobre un texto específico.</a:t>
            </a:r>
          </a:p>
          <a:p>
            <a:pPr>
              <a:spcBef>
                <a:spcPct val="50000"/>
              </a:spcBef>
              <a:buFontTx/>
              <a:buChar char="•"/>
            </a:pPr>
            <a:r>
              <a:rPr lang="es-UY" b="1">
                <a:solidFill>
                  <a:schemeClr val="bg1"/>
                </a:solidFill>
                <a:latin typeface="Lucida Console" pitchFamily="49" charset="0"/>
              </a:rPr>
              <a:t>Juegos bíblicos consistentes en recordar el mayor número posible de versículos de memoria.</a:t>
            </a:r>
            <a:endParaRPr lang="en-US" b="1">
              <a:solidFill>
                <a:schemeClr val="bg1"/>
              </a:solidFill>
              <a:latin typeface="Lucida Console" pitchFamily="49" charset="0"/>
            </a:endParaRPr>
          </a:p>
        </p:txBody>
      </p:sp>
      <p:pic>
        <p:nvPicPr>
          <p:cNvPr id="17413" name="Picture 7" descr="Picture7"/>
          <p:cNvPicPr>
            <a:picLocks noChangeAspect="1" noChangeArrowheads="1"/>
          </p:cNvPicPr>
          <p:nvPr/>
        </p:nvPicPr>
        <p:blipFill>
          <a:blip r:embed="rId2"/>
          <a:srcRect/>
          <a:stretch>
            <a:fillRect/>
          </a:stretch>
        </p:blipFill>
        <p:spPr bwMode="auto">
          <a:xfrm>
            <a:off x="5943600" y="609600"/>
            <a:ext cx="2400300" cy="3200400"/>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5"/>
          <p:cNvSpPr txBox="1">
            <a:spLocks noChangeArrowheads="1"/>
          </p:cNvSpPr>
          <p:nvPr/>
        </p:nvSpPr>
        <p:spPr bwMode="auto">
          <a:xfrm>
            <a:off x="0" y="304800"/>
            <a:ext cx="6400800" cy="3416300"/>
          </a:xfrm>
          <a:prstGeom prst="rect">
            <a:avLst/>
          </a:prstGeom>
          <a:noFill/>
          <a:ln w="9525">
            <a:noFill/>
            <a:miter lim="800000"/>
            <a:headEnd/>
            <a:tailEnd/>
          </a:ln>
        </p:spPr>
        <p:txBody>
          <a:bodyPr>
            <a:spAutoFit/>
          </a:bodyPr>
          <a:lstStyle/>
          <a:p>
            <a:pPr>
              <a:spcBef>
                <a:spcPct val="50000"/>
              </a:spcBef>
              <a:buFontTx/>
              <a:buChar char="•"/>
            </a:pPr>
            <a:r>
              <a:rPr lang="en-US" b="1">
                <a:solidFill>
                  <a:schemeClr val="bg1"/>
                </a:solidFill>
                <a:latin typeface="Lucida Console" pitchFamily="49" charset="0"/>
              </a:rPr>
              <a:t>Mencione las lecciones que obtenemos de la naturaleza (animales, flores, </a:t>
            </a:r>
            <a:r>
              <a:rPr lang="es-UY" b="1">
                <a:solidFill>
                  <a:schemeClr val="bg1"/>
                </a:solidFill>
                <a:latin typeface="Lucida Console" pitchFamily="49" charset="0"/>
              </a:rPr>
              <a:t>árboles)</a:t>
            </a:r>
          </a:p>
          <a:p>
            <a:pPr>
              <a:spcBef>
                <a:spcPct val="50000"/>
              </a:spcBef>
              <a:buFontTx/>
              <a:buChar char="•"/>
            </a:pPr>
            <a:r>
              <a:rPr lang="es-UY" b="1">
                <a:solidFill>
                  <a:schemeClr val="bg1"/>
                </a:solidFill>
                <a:latin typeface="Lucida Console" pitchFamily="49" charset="0"/>
              </a:rPr>
              <a:t>Repasar lecciones acerca del cuidado de nuestro cuerpo (templo del Espiritu Santo).</a:t>
            </a:r>
          </a:p>
          <a:p>
            <a:pPr>
              <a:spcBef>
                <a:spcPct val="50000"/>
              </a:spcBef>
              <a:buFontTx/>
              <a:buChar char="•"/>
            </a:pPr>
            <a:r>
              <a:rPr lang="es-UY" b="1">
                <a:solidFill>
                  <a:schemeClr val="bg1"/>
                </a:solidFill>
                <a:latin typeface="Lucida Console" pitchFamily="49" charset="0"/>
              </a:rPr>
              <a:t>Repaso breve de la lección de Escuela Sabática.</a:t>
            </a:r>
            <a:endParaRPr lang="en-US" b="1">
              <a:solidFill>
                <a:schemeClr val="bg1"/>
              </a:solidFill>
              <a:latin typeface="Lucida Console" pitchFamily="49" charset="0"/>
            </a:endParaRPr>
          </a:p>
        </p:txBody>
      </p:sp>
      <p:sp>
        <p:nvSpPr>
          <p:cNvPr id="18435" name="Text Box 6"/>
          <p:cNvSpPr txBox="1">
            <a:spLocks noChangeArrowheads="1"/>
          </p:cNvSpPr>
          <p:nvPr/>
        </p:nvSpPr>
        <p:spPr bwMode="auto">
          <a:xfrm>
            <a:off x="2362200" y="3886200"/>
            <a:ext cx="3505200" cy="457200"/>
          </a:xfrm>
          <a:prstGeom prst="rect">
            <a:avLst/>
          </a:prstGeom>
          <a:noFill/>
          <a:ln w="9525">
            <a:noFill/>
            <a:miter lim="800000"/>
            <a:headEnd/>
            <a:tailEnd/>
          </a:ln>
        </p:spPr>
        <p:txBody>
          <a:bodyPr>
            <a:spAutoFit/>
          </a:bodyPr>
          <a:lstStyle/>
          <a:p>
            <a:pPr>
              <a:spcBef>
                <a:spcPct val="50000"/>
              </a:spcBef>
            </a:pPr>
            <a:endParaRPr lang="en-US"/>
          </a:p>
        </p:txBody>
      </p:sp>
      <p:sp>
        <p:nvSpPr>
          <p:cNvPr id="18436" name="Text Box 7"/>
          <p:cNvSpPr txBox="1">
            <a:spLocks noChangeArrowheads="1"/>
          </p:cNvSpPr>
          <p:nvPr/>
        </p:nvSpPr>
        <p:spPr bwMode="auto">
          <a:xfrm>
            <a:off x="2438400" y="3657600"/>
            <a:ext cx="3200400" cy="2124075"/>
          </a:xfrm>
          <a:prstGeom prst="rect">
            <a:avLst/>
          </a:prstGeom>
          <a:noFill/>
          <a:ln w="9525">
            <a:noFill/>
            <a:miter lim="800000"/>
            <a:headEnd/>
            <a:tailEnd/>
          </a:ln>
        </p:spPr>
        <p:txBody>
          <a:bodyPr>
            <a:spAutoFit/>
          </a:bodyPr>
          <a:lstStyle/>
          <a:p>
            <a:pPr>
              <a:spcBef>
                <a:spcPct val="50000"/>
              </a:spcBef>
              <a:buFontTx/>
              <a:buChar char="•"/>
            </a:pPr>
            <a:r>
              <a:rPr lang="es-UY" b="1">
                <a:solidFill>
                  <a:schemeClr val="bg1"/>
                </a:solidFill>
                <a:latin typeface="Lucida Console" pitchFamily="49" charset="0"/>
              </a:rPr>
              <a:t>Historias con moraleja</a:t>
            </a:r>
          </a:p>
          <a:p>
            <a:pPr>
              <a:spcBef>
                <a:spcPct val="50000"/>
              </a:spcBef>
              <a:buFontTx/>
              <a:buChar char="•"/>
            </a:pPr>
            <a:r>
              <a:rPr lang="es-UY" b="1">
                <a:solidFill>
                  <a:schemeClr val="bg1"/>
                </a:solidFill>
                <a:latin typeface="Lucida Console" pitchFamily="49" charset="0"/>
              </a:rPr>
              <a:t>Culto familiar especial en día de cumpleaños.</a:t>
            </a:r>
            <a:endParaRPr lang="en-US" b="1">
              <a:solidFill>
                <a:schemeClr val="bg1"/>
              </a:solidFill>
              <a:latin typeface="Lucida Console" pitchFamily="49" charset="0"/>
            </a:endParaRPr>
          </a:p>
        </p:txBody>
      </p:sp>
      <p:pic>
        <p:nvPicPr>
          <p:cNvPr id="18437" name="Picture 8" descr="Picture20"/>
          <p:cNvPicPr>
            <a:picLocks noChangeAspect="1" noChangeArrowheads="1"/>
          </p:cNvPicPr>
          <p:nvPr/>
        </p:nvPicPr>
        <p:blipFill>
          <a:blip r:embed="rId2"/>
          <a:srcRect/>
          <a:stretch>
            <a:fillRect/>
          </a:stretch>
        </p:blipFill>
        <p:spPr bwMode="auto">
          <a:xfrm>
            <a:off x="5791200" y="304800"/>
            <a:ext cx="2857500" cy="2933700"/>
          </a:xfrm>
          <a:prstGeom prst="rect">
            <a:avLst/>
          </a:prstGeom>
          <a:noFill/>
          <a:ln w="9525">
            <a:noFill/>
            <a:miter lim="800000"/>
            <a:headEnd/>
            <a:tailEnd/>
          </a:ln>
        </p:spPr>
      </p:pic>
      <p:pic>
        <p:nvPicPr>
          <p:cNvPr id="18438" name="Picture 9" descr="Picture18"/>
          <p:cNvPicPr>
            <a:picLocks noChangeAspect="1" noChangeArrowheads="1"/>
          </p:cNvPicPr>
          <p:nvPr/>
        </p:nvPicPr>
        <p:blipFill>
          <a:blip r:embed="rId3"/>
          <a:srcRect/>
          <a:stretch>
            <a:fillRect/>
          </a:stretch>
        </p:blipFill>
        <p:spPr bwMode="auto">
          <a:xfrm>
            <a:off x="6096000" y="3429000"/>
            <a:ext cx="2667000" cy="2000250"/>
          </a:xfrm>
          <a:prstGeom prst="rect">
            <a:avLst/>
          </a:prstGeom>
          <a:noFill/>
          <a:ln w="9525">
            <a:noFill/>
            <a:miter lim="800000"/>
            <a:headEnd/>
            <a:tailEnd/>
          </a:ln>
        </p:spPr>
      </p:pic>
      <p:pic>
        <p:nvPicPr>
          <p:cNvPr id="18439" name="Picture 10" descr="Picture19"/>
          <p:cNvPicPr>
            <a:picLocks noChangeAspect="1" noChangeArrowheads="1"/>
          </p:cNvPicPr>
          <p:nvPr/>
        </p:nvPicPr>
        <p:blipFill>
          <a:blip r:embed="rId4"/>
          <a:srcRect/>
          <a:stretch>
            <a:fillRect/>
          </a:stretch>
        </p:blipFill>
        <p:spPr bwMode="auto">
          <a:xfrm>
            <a:off x="228600" y="3810000"/>
            <a:ext cx="1828800" cy="1828800"/>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ext Box 4"/>
          <p:cNvSpPr txBox="1">
            <a:spLocks noChangeArrowheads="1"/>
          </p:cNvSpPr>
          <p:nvPr/>
        </p:nvSpPr>
        <p:spPr bwMode="auto">
          <a:xfrm>
            <a:off x="1752600" y="228600"/>
            <a:ext cx="6553200" cy="1066800"/>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lgn="ctr">
              <a:spcBef>
                <a:spcPct val="50000"/>
              </a:spcBef>
              <a:defRPr/>
            </a:pPr>
            <a:r>
              <a:rPr lang="es-UY" sz="3200" dirty="0">
                <a:solidFill>
                  <a:srgbClr val="660066"/>
                </a:solidFill>
                <a:latin typeface="Impact" pitchFamily="34" charset="0"/>
              </a:rPr>
              <a:t>IDEAS PARA CULTOS CON MENORES Y ADOLESCENTES</a:t>
            </a:r>
            <a:endParaRPr lang="en-US" sz="3200" dirty="0">
              <a:solidFill>
                <a:srgbClr val="660066"/>
              </a:solidFill>
              <a:latin typeface="Impact" pitchFamily="34" charset="0"/>
            </a:endParaRPr>
          </a:p>
        </p:txBody>
      </p:sp>
      <p:sp>
        <p:nvSpPr>
          <p:cNvPr id="19459" name="Text Box 5"/>
          <p:cNvSpPr txBox="1">
            <a:spLocks noChangeArrowheads="1"/>
          </p:cNvSpPr>
          <p:nvPr/>
        </p:nvSpPr>
        <p:spPr bwMode="auto">
          <a:xfrm>
            <a:off x="2362200" y="1600200"/>
            <a:ext cx="6248400" cy="1768475"/>
          </a:xfrm>
          <a:prstGeom prst="rect">
            <a:avLst/>
          </a:prstGeom>
          <a:noFill/>
          <a:ln w="9525">
            <a:noFill/>
            <a:miter lim="800000"/>
            <a:headEnd/>
            <a:tailEnd/>
          </a:ln>
        </p:spPr>
        <p:txBody>
          <a:bodyPr>
            <a:spAutoFit/>
          </a:bodyPr>
          <a:lstStyle/>
          <a:p>
            <a:pPr>
              <a:spcBef>
                <a:spcPct val="50000"/>
              </a:spcBef>
              <a:buFontTx/>
              <a:buChar char="•"/>
            </a:pPr>
            <a:r>
              <a:rPr lang="es-UY" sz="2000" b="1">
                <a:solidFill>
                  <a:schemeClr val="bg1"/>
                </a:solidFill>
                <a:latin typeface="Arial" charset="0"/>
              </a:rPr>
              <a:t>Lección de escuela sabática</a:t>
            </a:r>
          </a:p>
          <a:p>
            <a:pPr>
              <a:spcBef>
                <a:spcPct val="50000"/>
              </a:spcBef>
              <a:buFontTx/>
              <a:buChar char="•"/>
            </a:pPr>
            <a:r>
              <a:rPr lang="es-UY" sz="2000" b="1">
                <a:solidFill>
                  <a:schemeClr val="bg1"/>
                </a:solidFill>
                <a:latin typeface="Arial" charset="0"/>
              </a:rPr>
              <a:t>Leer un libro de la Biblia por mes.</a:t>
            </a:r>
          </a:p>
          <a:p>
            <a:pPr>
              <a:spcBef>
                <a:spcPct val="50000"/>
              </a:spcBef>
              <a:buFontTx/>
              <a:buChar char="•"/>
            </a:pPr>
            <a:r>
              <a:rPr lang="es-UY" sz="2000" b="1">
                <a:solidFill>
                  <a:schemeClr val="bg1"/>
                </a:solidFill>
                <a:latin typeface="Arial" charset="0"/>
              </a:rPr>
              <a:t>Lectura de algún libro sobre vida cristiana.</a:t>
            </a:r>
          </a:p>
          <a:p>
            <a:pPr>
              <a:spcBef>
                <a:spcPct val="50000"/>
              </a:spcBef>
              <a:buFontTx/>
              <a:buChar char="•"/>
            </a:pPr>
            <a:r>
              <a:rPr lang="es-UY" sz="2000" b="1">
                <a:solidFill>
                  <a:schemeClr val="bg1"/>
                </a:solidFill>
                <a:latin typeface="Arial" charset="0"/>
              </a:rPr>
              <a:t>Historia de los pioneros de la Iglesia Adventista.</a:t>
            </a:r>
          </a:p>
        </p:txBody>
      </p:sp>
      <p:sp>
        <p:nvSpPr>
          <p:cNvPr id="19460" name="Text Box 6"/>
          <p:cNvSpPr txBox="1">
            <a:spLocks noChangeArrowheads="1"/>
          </p:cNvSpPr>
          <p:nvPr/>
        </p:nvSpPr>
        <p:spPr bwMode="auto">
          <a:xfrm>
            <a:off x="2362200" y="3429000"/>
            <a:ext cx="6400800" cy="2225675"/>
          </a:xfrm>
          <a:prstGeom prst="rect">
            <a:avLst/>
          </a:prstGeom>
          <a:noFill/>
          <a:ln w="9525">
            <a:noFill/>
            <a:miter lim="800000"/>
            <a:headEnd/>
            <a:tailEnd/>
          </a:ln>
        </p:spPr>
        <p:txBody>
          <a:bodyPr>
            <a:spAutoFit/>
          </a:bodyPr>
          <a:lstStyle/>
          <a:p>
            <a:pPr>
              <a:spcBef>
                <a:spcPct val="50000"/>
              </a:spcBef>
              <a:buFontTx/>
              <a:buChar char="•"/>
            </a:pPr>
            <a:r>
              <a:rPr lang="es-UY" sz="2000" b="1">
                <a:solidFill>
                  <a:schemeClr val="bg1"/>
                </a:solidFill>
                <a:latin typeface="Arial" charset="0"/>
              </a:rPr>
              <a:t>Hablar sobre las amistades el 14 de febrero.</a:t>
            </a:r>
          </a:p>
          <a:p>
            <a:pPr>
              <a:spcBef>
                <a:spcPct val="50000"/>
              </a:spcBef>
              <a:buFontTx/>
              <a:buChar char="•"/>
            </a:pPr>
            <a:r>
              <a:rPr lang="es-UY" sz="2000" b="1">
                <a:solidFill>
                  <a:schemeClr val="bg1"/>
                </a:solidFill>
                <a:latin typeface="Arial" charset="0"/>
              </a:rPr>
              <a:t>Discutir tópicos sobre justicia, equidad,</a:t>
            </a:r>
            <a:r>
              <a:rPr lang="es-UY" sz="2000" b="1">
                <a:solidFill>
                  <a:schemeClr val="bg1"/>
                </a:solidFill>
                <a:latin typeface="Verdana" pitchFamily="34" charset="0"/>
              </a:rPr>
              <a:t> </a:t>
            </a:r>
            <a:r>
              <a:rPr lang="es-UY" sz="2000" b="1">
                <a:solidFill>
                  <a:schemeClr val="bg1"/>
                </a:solidFill>
                <a:latin typeface="Arial" charset="0"/>
              </a:rPr>
              <a:t>medio ambiente, guerra, aborto, etc. </a:t>
            </a:r>
          </a:p>
          <a:p>
            <a:pPr>
              <a:spcBef>
                <a:spcPct val="50000"/>
              </a:spcBef>
              <a:buFontTx/>
              <a:buChar char="•"/>
            </a:pPr>
            <a:r>
              <a:rPr lang="es-UY" sz="2000" b="1">
                <a:solidFill>
                  <a:schemeClr val="bg1"/>
                </a:solidFill>
                <a:latin typeface="Arial" charset="0"/>
              </a:rPr>
              <a:t>Asigne temas de estudio: ej. Perdón, paciencia, gratitud, responsabilidad, pureza. Debe presentar el tópico elegido en el culto.</a:t>
            </a:r>
            <a:endParaRPr lang="en-US" sz="2000" b="1">
              <a:solidFill>
                <a:schemeClr val="bg1"/>
              </a:solidFill>
              <a:latin typeface="Arial" charset="0"/>
            </a:endParaRPr>
          </a:p>
        </p:txBody>
      </p:sp>
      <p:pic>
        <p:nvPicPr>
          <p:cNvPr id="19461" name="Picture 8" descr="Picture9"/>
          <p:cNvPicPr>
            <a:picLocks noChangeAspect="1" noChangeArrowheads="1"/>
          </p:cNvPicPr>
          <p:nvPr/>
        </p:nvPicPr>
        <p:blipFill>
          <a:blip r:embed="rId2"/>
          <a:srcRect/>
          <a:stretch>
            <a:fillRect/>
          </a:stretch>
        </p:blipFill>
        <p:spPr bwMode="auto">
          <a:xfrm>
            <a:off x="381000" y="1371600"/>
            <a:ext cx="1844675" cy="4343400"/>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trophy"/>
          <p:cNvPicPr>
            <a:picLocks noChangeAspect="1" noChangeArrowheads="1"/>
          </p:cNvPicPr>
          <p:nvPr/>
        </p:nvPicPr>
        <p:blipFill>
          <a:blip r:embed="rId2"/>
          <a:srcRect/>
          <a:stretch>
            <a:fillRect/>
          </a:stretch>
        </p:blipFill>
        <p:spPr bwMode="auto">
          <a:xfrm>
            <a:off x="6858000" y="0"/>
            <a:ext cx="2079625" cy="1989138"/>
          </a:xfrm>
          <a:prstGeom prst="rect">
            <a:avLst/>
          </a:prstGeom>
          <a:noFill/>
          <a:ln w="9525">
            <a:noFill/>
            <a:miter lim="800000"/>
            <a:headEnd/>
            <a:tailEnd/>
          </a:ln>
        </p:spPr>
      </p:pic>
      <p:sp>
        <p:nvSpPr>
          <p:cNvPr id="20483" name="Text Box 4"/>
          <p:cNvSpPr txBox="1">
            <a:spLocks noChangeArrowheads="1"/>
          </p:cNvSpPr>
          <p:nvPr/>
        </p:nvSpPr>
        <p:spPr bwMode="auto">
          <a:xfrm>
            <a:off x="228600" y="0"/>
            <a:ext cx="6324600" cy="1920875"/>
          </a:xfrm>
          <a:prstGeom prst="rect">
            <a:avLst/>
          </a:prstGeom>
          <a:noFill/>
          <a:ln w="9525">
            <a:noFill/>
            <a:miter lim="800000"/>
            <a:headEnd/>
            <a:tailEnd/>
          </a:ln>
        </p:spPr>
        <p:txBody>
          <a:bodyPr>
            <a:spAutoFit/>
          </a:bodyPr>
          <a:lstStyle/>
          <a:p>
            <a:pPr>
              <a:spcBef>
                <a:spcPct val="50000"/>
              </a:spcBef>
              <a:buFontTx/>
              <a:buChar char="•"/>
            </a:pPr>
            <a:r>
              <a:rPr lang="es-UY" sz="2000" b="1">
                <a:solidFill>
                  <a:schemeClr val="bg1"/>
                </a:solidFill>
                <a:latin typeface="Arial" charset="0"/>
              </a:rPr>
              <a:t>Leer libros sobre como leer la Biblia y como orar.</a:t>
            </a:r>
          </a:p>
          <a:p>
            <a:pPr>
              <a:spcBef>
                <a:spcPct val="50000"/>
              </a:spcBef>
              <a:buFontTx/>
              <a:buChar char="•"/>
            </a:pPr>
            <a:r>
              <a:rPr lang="es-UY" sz="2000" b="1">
                <a:solidFill>
                  <a:schemeClr val="bg1"/>
                </a:solidFill>
                <a:latin typeface="Arial" charset="0"/>
              </a:rPr>
              <a:t>Decidan a quién pondrían dentro del salón celestial de la fama.</a:t>
            </a:r>
          </a:p>
          <a:p>
            <a:pPr>
              <a:spcBef>
                <a:spcPct val="50000"/>
              </a:spcBef>
              <a:buFontTx/>
              <a:buChar char="•"/>
            </a:pPr>
            <a:r>
              <a:rPr lang="es-UY" sz="2000" b="1">
                <a:solidFill>
                  <a:schemeClr val="bg1"/>
                </a:solidFill>
                <a:latin typeface="Arial" charset="0"/>
              </a:rPr>
              <a:t>Dialogar sobre un texto específico y decir qué significa para cada uno.</a:t>
            </a:r>
            <a:endParaRPr lang="en-US" sz="2000" b="1">
              <a:solidFill>
                <a:schemeClr val="bg1"/>
              </a:solidFill>
              <a:latin typeface="Arial" charset="0"/>
            </a:endParaRPr>
          </a:p>
        </p:txBody>
      </p:sp>
      <p:sp>
        <p:nvSpPr>
          <p:cNvPr id="20484" name="Text Box 5"/>
          <p:cNvSpPr txBox="1">
            <a:spLocks noChangeArrowheads="1"/>
          </p:cNvSpPr>
          <p:nvPr/>
        </p:nvSpPr>
        <p:spPr bwMode="auto">
          <a:xfrm>
            <a:off x="3657600" y="1828800"/>
            <a:ext cx="4953000" cy="3902075"/>
          </a:xfrm>
          <a:prstGeom prst="rect">
            <a:avLst/>
          </a:prstGeom>
          <a:noFill/>
          <a:ln w="9525">
            <a:noFill/>
            <a:miter lim="800000"/>
            <a:headEnd/>
            <a:tailEnd/>
          </a:ln>
        </p:spPr>
        <p:txBody>
          <a:bodyPr>
            <a:spAutoFit/>
          </a:bodyPr>
          <a:lstStyle/>
          <a:p>
            <a:pPr>
              <a:spcBef>
                <a:spcPct val="50000"/>
              </a:spcBef>
              <a:buFontTx/>
              <a:buChar char="•"/>
            </a:pPr>
            <a:r>
              <a:rPr lang="es-UY" sz="2000" b="1">
                <a:solidFill>
                  <a:schemeClr val="bg1"/>
                </a:solidFill>
                <a:latin typeface="Arial" charset="0"/>
              </a:rPr>
              <a:t>Memorizar textos biblicos y repasarlos con frecuencia.</a:t>
            </a:r>
          </a:p>
          <a:p>
            <a:pPr>
              <a:spcBef>
                <a:spcPct val="50000"/>
              </a:spcBef>
              <a:buFontTx/>
              <a:buChar char="•"/>
            </a:pPr>
            <a:r>
              <a:rPr lang="es-UY" sz="2000" b="1">
                <a:solidFill>
                  <a:schemeClr val="bg1"/>
                </a:solidFill>
                <a:latin typeface="Arial" charset="0"/>
              </a:rPr>
              <a:t>Hacer un culto exclusivo de agradecimiento.</a:t>
            </a:r>
          </a:p>
          <a:p>
            <a:pPr>
              <a:spcBef>
                <a:spcPct val="50000"/>
              </a:spcBef>
              <a:buFontTx/>
              <a:buChar char="•"/>
            </a:pPr>
            <a:r>
              <a:rPr lang="es-UY" sz="2000" b="1">
                <a:solidFill>
                  <a:schemeClr val="bg1"/>
                </a:solidFill>
                <a:latin typeface="Arial" charset="0"/>
              </a:rPr>
              <a:t>Utilizar algún juego o ejercicio bíblico.</a:t>
            </a:r>
          </a:p>
          <a:p>
            <a:pPr>
              <a:spcBef>
                <a:spcPct val="50000"/>
              </a:spcBef>
              <a:buFontTx/>
              <a:buChar char="•"/>
            </a:pPr>
            <a:r>
              <a:rPr lang="es-UY" sz="2000" b="1">
                <a:solidFill>
                  <a:schemeClr val="bg1"/>
                </a:solidFill>
                <a:latin typeface="Arial" charset="0"/>
              </a:rPr>
              <a:t>Dar lectura a historias de nuestros himnos.</a:t>
            </a:r>
          </a:p>
          <a:p>
            <a:pPr>
              <a:spcBef>
                <a:spcPct val="50000"/>
              </a:spcBef>
              <a:buFontTx/>
              <a:buChar char="•"/>
            </a:pPr>
            <a:r>
              <a:rPr lang="es-UY" sz="2000" b="1">
                <a:solidFill>
                  <a:schemeClr val="bg1"/>
                </a:solidFill>
                <a:latin typeface="Arial" charset="0"/>
              </a:rPr>
              <a:t>Mesa redonda (sobre un tema específico)</a:t>
            </a:r>
          </a:p>
          <a:p>
            <a:pPr>
              <a:spcBef>
                <a:spcPct val="50000"/>
              </a:spcBef>
              <a:buFontTx/>
              <a:buChar char="•"/>
            </a:pPr>
            <a:r>
              <a:rPr lang="es-UY" sz="2000" b="1">
                <a:solidFill>
                  <a:schemeClr val="bg1"/>
                </a:solidFill>
                <a:latin typeface="Arial" charset="0"/>
              </a:rPr>
              <a:t>Culto musical.</a:t>
            </a:r>
            <a:endParaRPr lang="en-US" sz="2000" b="1">
              <a:solidFill>
                <a:schemeClr val="bg1"/>
              </a:solidFill>
              <a:latin typeface="Arial" charset="0"/>
            </a:endParaRPr>
          </a:p>
        </p:txBody>
      </p:sp>
      <p:pic>
        <p:nvPicPr>
          <p:cNvPr id="20485" name="Picture 6" descr="Picture12"/>
          <p:cNvPicPr>
            <a:picLocks noChangeAspect="1" noChangeArrowheads="1"/>
          </p:cNvPicPr>
          <p:nvPr/>
        </p:nvPicPr>
        <p:blipFill>
          <a:blip r:embed="rId3"/>
          <a:srcRect/>
          <a:stretch>
            <a:fillRect/>
          </a:stretch>
        </p:blipFill>
        <p:spPr bwMode="auto">
          <a:xfrm>
            <a:off x="228600" y="2667000"/>
            <a:ext cx="3429000" cy="2586038"/>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ext Box 5"/>
          <p:cNvSpPr txBox="1">
            <a:spLocks noChangeArrowheads="1"/>
          </p:cNvSpPr>
          <p:nvPr/>
        </p:nvSpPr>
        <p:spPr bwMode="auto">
          <a:xfrm>
            <a:off x="990600" y="0"/>
            <a:ext cx="7315200" cy="914400"/>
          </a:xfrm>
          <a:prstGeom prst="rect">
            <a:avLst/>
          </a:prstGeom>
          <a:noFill/>
          <a:ln w="9525">
            <a:noFill/>
            <a:miter lim="800000"/>
            <a:headEnd/>
            <a:tailEnd/>
          </a:ln>
          <a:effectLst>
            <a:outerShdw dist="107763" dir="2700000" algn="ctr" rotWithShape="0">
              <a:srgbClr val="FF9900"/>
            </a:outerShdw>
          </a:effectLst>
        </p:spPr>
        <p:txBody>
          <a:bodyPr>
            <a:spAutoFit/>
          </a:bodyPr>
          <a:lstStyle/>
          <a:p>
            <a:pPr algn="ctr">
              <a:spcBef>
                <a:spcPct val="50000"/>
              </a:spcBef>
              <a:defRPr/>
            </a:pPr>
            <a:r>
              <a:rPr lang="es-ES_tradnl" sz="5400" dirty="0">
                <a:solidFill>
                  <a:schemeClr val="bg1"/>
                </a:solidFill>
                <a:latin typeface="Arial Black" pitchFamily="34" charset="0"/>
              </a:rPr>
              <a:t>Los 5 propósitos</a:t>
            </a:r>
            <a:endParaRPr lang="es-ES_tradnl" dirty="0">
              <a:solidFill>
                <a:schemeClr val="bg1"/>
              </a:solidFill>
            </a:endParaRPr>
          </a:p>
        </p:txBody>
      </p:sp>
      <p:sp>
        <p:nvSpPr>
          <p:cNvPr id="3078" name="Text Box 6"/>
          <p:cNvSpPr txBox="1">
            <a:spLocks noChangeArrowheads="1"/>
          </p:cNvSpPr>
          <p:nvPr/>
        </p:nvSpPr>
        <p:spPr bwMode="auto">
          <a:xfrm>
            <a:off x="685800" y="1143000"/>
            <a:ext cx="4191000" cy="701675"/>
          </a:xfrm>
          <a:prstGeom prst="rect">
            <a:avLst/>
          </a:prstGeom>
          <a:noFill/>
          <a:ln w="9525">
            <a:noFill/>
            <a:miter lim="800000"/>
            <a:headEnd/>
            <a:tailEnd/>
          </a:ln>
        </p:spPr>
        <p:txBody>
          <a:bodyPr>
            <a:spAutoFit/>
          </a:bodyPr>
          <a:lstStyle/>
          <a:p>
            <a:pPr>
              <a:spcBef>
                <a:spcPct val="50000"/>
              </a:spcBef>
              <a:buFontTx/>
              <a:buChar char="•"/>
            </a:pPr>
            <a:r>
              <a:rPr lang="es-ES_tradnl" sz="4000" b="1"/>
              <a:t>Adoración</a:t>
            </a:r>
            <a:endParaRPr lang="es-ES_tradnl" sz="2800"/>
          </a:p>
        </p:txBody>
      </p:sp>
      <p:sp>
        <p:nvSpPr>
          <p:cNvPr id="3079" name="Text Box 7"/>
          <p:cNvSpPr txBox="1">
            <a:spLocks noChangeArrowheads="1"/>
          </p:cNvSpPr>
          <p:nvPr/>
        </p:nvSpPr>
        <p:spPr bwMode="auto">
          <a:xfrm>
            <a:off x="685800" y="1981200"/>
            <a:ext cx="7924800" cy="701675"/>
          </a:xfrm>
          <a:prstGeom prst="rect">
            <a:avLst/>
          </a:prstGeom>
          <a:noFill/>
          <a:ln w="9525">
            <a:noFill/>
            <a:miter lim="800000"/>
            <a:headEnd/>
            <a:tailEnd/>
          </a:ln>
        </p:spPr>
        <p:txBody>
          <a:bodyPr>
            <a:spAutoFit/>
          </a:bodyPr>
          <a:lstStyle/>
          <a:p>
            <a:pPr>
              <a:spcBef>
                <a:spcPct val="50000"/>
              </a:spcBef>
              <a:buFontTx/>
              <a:buChar char="•"/>
            </a:pPr>
            <a:r>
              <a:rPr lang="es-ES_tradnl" sz="4000" b="1">
                <a:solidFill>
                  <a:schemeClr val="bg1"/>
                </a:solidFill>
              </a:rPr>
              <a:t>Renovaci</a:t>
            </a:r>
            <a:r>
              <a:rPr lang="es-UY" sz="4000" b="1">
                <a:solidFill>
                  <a:schemeClr val="bg1"/>
                </a:solidFill>
              </a:rPr>
              <a:t>ón del pacto familiar</a:t>
            </a:r>
            <a:endParaRPr lang="es-ES_tradnl">
              <a:solidFill>
                <a:schemeClr val="bg1"/>
              </a:solidFill>
            </a:endParaRPr>
          </a:p>
        </p:txBody>
      </p:sp>
      <p:sp>
        <p:nvSpPr>
          <p:cNvPr id="3080" name="Text Box 8"/>
          <p:cNvSpPr txBox="1">
            <a:spLocks noChangeArrowheads="1"/>
          </p:cNvSpPr>
          <p:nvPr/>
        </p:nvSpPr>
        <p:spPr bwMode="auto">
          <a:xfrm>
            <a:off x="685800" y="2667000"/>
            <a:ext cx="3124200" cy="701675"/>
          </a:xfrm>
          <a:prstGeom prst="rect">
            <a:avLst/>
          </a:prstGeom>
          <a:noFill/>
          <a:ln w="9525">
            <a:noFill/>
            <a:miter lim="800000"/>
            <a:headEnd/>
            <a:tailEnd/>
          </a:ln>
        </p:spPr>
        <p:txBody>
          <a:bodyPr>
            <a:spAutoFit/>
          </a:bodyPr>
          <a:lstStyle/>
          <a:p>
            <a:pPr>
              <a:spcBef>
                <a:spcPct val="50000"/>
              </a:spcBef>
              <a:buFontTx/>
              <a:buChar char="•"/>
            </a:pPr>
            <a:r>
              <a:rPr lang="es-ES_tradnl" sz="4000" b="1"/>
              <a:t>Sacrificio</a:t>
            </a:r>
            <a:endParaRPr lang="es-ES_tradnl" sz="4000"/>
          </a:p>
        </p:txBody>
      </p:sp>
      <p:sp>
        <p:nvSpPr>
          <p:cNvPr id="3081" name="Text Box 9"/>
          <p:cNvSpPr txBox="1">
            <a:spLocks noChangeArrowheads="1"/>
          </p:cNvSpPr>
          <p:nvPr/>
        </p:nvSpPr>
        <p:spPr bwMode="auto">
          <a:xfrm>
            <a:off x="685800" y="3505200"/>
            <a:ext cx="3124200" cy="701675"/>
          </a:xfrm>
          <a:prstGeom prst="rect">
            <a:avLst/>
          </a:prstGeom>
          <a:noFill/>
          <a:ln w="9525">
            <a:noFill/>
            <a:miter lim="800000"/>
            <a:headEnd/>
            <a:tailEnd/>
          </a:ln>
        </p:spPr>
        <p:txBody>
          <a:bodyPr>
            <a:spAutoFit/>
          </a:bodyPr>
          <a:lstStyle/>
          <a:p>
            <a:pPr>
              <a:spcBef>
                <a:spcPct val="50000"/>
              </a:spcBef>
              <a:buFontTx/>
              <a:buChar char="•"/>
            </a:pPr>
            <a:r>
              <a:rPr lang="es-ES_tradnl" sz="4000" b="1">
                <a:solidFill>
                  <a:schemeClr val="bg1"/>
                </a:solidFill>
              </a:rPr>
              <a:t>Instrucción</a:t>
            </a:r>
            <a:endParaRPr lang="es-ES_tradnl">
              <a:solidFill>
                <a:schemeClr val="bg1"/>
              </a:solidFill>
            </a:endParaRPr>
          </a:p>
        </p:txBody>
      </p:sp>
      <p:sp>
        <p:nvSpPr>
          <p:cNvPr id="3082" name="Text Box 10"/>
          <p:cNvSpPr txBox="1">
            <a:spLocks noChangeArrowheads="1"/>
          </p:cNvSpPr>
          <p:nvPr/>
        </p:nvSpPr>
        <p:spPr bwMode="auto">
          <a:xfrm>
            <a:off x="762000" y="4267200"/>
            <a:ext cx="3200400" cy="701675"/>
          </a:xfrm>
          <a:prstGeom prst="rect">
            <a:avLst/>
          </a:prstGeom>
          <a:noFill/>
          <a:ln w="9525">
            <a:noFill/>
            <a:miter lim="800000"/>
            <a:headEnd/>
            <a:tailEnd/>
          </a:ln>
        </p:spPr>
        <p:txBody>
          <a:bodyPr>
            <a:spAutoFit/>
          </a:bodyPr>
          <a:lstStyle/>
          <a:p>
            <a:pPr>
              <a:spcBef>
                <a:spcPct val="50000"/>
              </a:spcBef>
              <a:buFontTx/>
              <a:buChar char="•"/>
            </a:pPr>
            <a:r>
              <a:rPr lang="es-ES_tradnl" sz="4000" b="1">
                <a:solidFill>
                  <a:schemeClr val="bg1"/>
                </a:solidFill>
              </a:rPr>
              <a:t>Celebración</a:t>
            </a:r>
            <a:endParaRPr lang="es-ES_tradnl">
              <a:solidFill>
                <a:schemeClr val="bg1"/>
              </a:solidFill>
            </a:endParaRPr>
          </a:p>
        </p:txBody>
      </p:sp>
      <p:pic>
        <p:nvPicPr>
          <p:cNvPr id="4104" name="Picture 15" descr="family-reading-bible-2"/>
          <p:cNvPicPr>
            <a:picLocks noChangeAspect="1" noChangeArrowheads="1"/>
          </p:cNvPicPr>
          <p:nvPr/>
        </p:nvPicPr>
        <p:blipFill>
          <a:blip r:embed="rId2"/>
          <a:srcRect/>
          <a:stretch>
            <a:fillRect/>
          </a:stretch>
        </p:blipFill>
        <p:spPr bwMode="auto">
          <a:xfrm>
            <a:off x="3810000" y="2667000"/>
            <a:ext cx="4762500" cy="3371850"/>
          </a:xfrm>
          <a:prstGeom prst="rect">
            <a:avLst/>
          </a:prstGeom>
          <a:noFill/>
          <a:ln w="9525">
            <a:noFill/>
            <a:miter lim="800000"/>
            <a:headEnd/>
            <a:tailEnd/>
          </a:ln>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8"/>
                                        </p:tgtEl>
                                        <p:attrNameLst>
                                          <p:attrName>style.visibility</p:attrName>
                                        </p:attrNameLst>
                                      </p:cBhvr>
                                      <p:to>
                                        <p:strVal val="visible"/>
                                      </p:to>
                                    </p:set>
                                    <p:anim calcmode="lin" valueType="num">
                                      <p:cBhvr additive="base">
                                        <p:cTn id="7" dur="500" fill="hold"/>
                                        <p:tgtEl>
                                          <p:spTgt spid="3078"/>
                                        </p:tgtEl>
                                        <p:attrNameLst>
                                          <p:attrName>ppt_x</p:attrName>
                                        </p:attrNameLst>
                                      </p:cBhvr>
                                      <p:tavLst>
                                        <p:tav tm="0">
                                          <p:val>
                                            <p:strVal val="0-#ppt_w/2"/>
                                          </p:val>
                                        </p:tav>
                                        <p:tav tm="100000">
                                          <p:val>
                                            <p:strVal val="#ppt_x"/>
                                          </p:val>
                                        </p:tav>
                                      </p:tavLst>
                                    </p:anim>
                                    <p:anim calcmode="lin" valueType="num">
                                      <p:cBhvr additive="base">
                                        <p:cTn id="8" dur="500" fill="hold"/>
                                        <p:tgtEl>
                                          <p:spTgt spid="307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9" fill="hold" grpId="0" nodeType="clickEffect">
                                  <p:stCondLst>
                                    <p:cond delay="0"/>
                                  </p:stCondLst>
                                  <p:childTnLst>
                                    <p:set>
                                      <p:cBhvr>
                                        <p:cTn id="12" dur="1" fill="hold">
                                          <p:stCondLst>
                                            <p:cond delay="0"/>
                                          </p:stCondLst>
                                        </p:cTn>
                                        <p:tgtEl>
                                          <p:spTgt spid="3079"/>
                                        </p:tgtEl>
                                        <p:attrNameLst>
                                          <p:attrName>style.visibility</p:attrName>
                                        </p:attrNameLst>
                                      </p:cBhvr>
                                      <p:to>
                                        <p:strVal val="visible"/>
                                      </p:to>
                                    </p:set>
                                    <p:animEffect transition="in" filter="strips(upLeft)">
                                      <p:cBhvr>
                                        <p:cTn id="13" dur="500"/>
                                        <p:tgtEl>
                                          <p:spTgt spid="3079"/>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5" fill="hold" grpId="0" nodeType="clickEffect">
                                  <p:stCondLst>
                                    <p:cond delay="0"/>
                                  </p:stCondLst>
                                  <p:childTnLst>
                                    <p:set>
                                      <p:cBhvr>
                                        <p:cTn id="17" dur="1" fill="hold">
                                          <p:stCondLst>
                                            <p:cond delay="0"/>
                                          </p:stCondLst>
                                        </p:cTn>
                                        <p:tgtEl>
                                          <p:spTgt spid="3080"/>
                                        </p:tgtEl>
                                        <p:attrNameLst>
                                          <p:attrName>style.visibility</p:attrName>
                                        </p:attrNameLst>
                                      </p:cBhvr>
                                      <p:to>
                                        <p:strVal val="visible"/>
                                      </p:to>
                                    </p:set>
                                    <p:animEffect transition="in" filter="blinds(vertical)">
                                      <p:cBhvr>
                                        <p:cTn id="18" dur="500"/>
                                        <p:tgtEl>
                                          <p:spTgt spid="3080"/>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081"/>
                                        </p:tgtEl>
                                        <p:attrNameLst>
                                          <p:attrName>style.visibility</p:attrName>
                                        </p:attrNameLst>
                                      </p:cBhvr>
                                      <p:to>
                                        <p:strVal val="visible"/>
                                      </p:to>
                                    </p:set>
                                    <p:animEffect transition="in" filter="wipe(down)">
                                      <p:cBhvr>
                                        <p:cTn id="23" dur="500"/>
                                        <p:tgtEl>
                                          <p:spTgt spid="3081"/>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3082"/>
                                        </p:tgtEl>
                                        <p:attrNameLst>
                                          <p:attrName>style.visibility</p:attrName>
                                        </p:attrNameLst>
                                      </p:cBhvr>
                                      <p:to>
                                        <p:strVal val="visible"/>
                                      </p:to>
                                    </p:set>
                                    <p:animEffect transition="in" filter="wipe(up)">
                                      <p:cBhvr>
                                        <p:cTn id="28" dur="500"/>
                                        <p:tgtEl>
                                          <p:spTgt spid="30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 grpId="0" autoUpdateAnimBg="0"/>
      <p:bldP spid="3079" grpId="0" autoUpdateAnimBg="0"/>
      <p:bldP spid="3080" grpId="0" autoUpdateAnimBg="0"/>
      <p:bldP spid="3081" grpId="0" autoUpdateAnimBg="0"/>
      <p:bldP spid="3082"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Text Box 5"/>
          <p:cNvSpPr txBox="1">
            <a:spLocks noChangeArrowheads="1"/>
          </p:cNvSpPr>
          <p:nvPr/>
        </p:nvSpPr>
        <p:spPr bwMode="auto">
          <a:xfrm>
            <a:off x="0" y="0"/>
            <a:ext cx="9144000" cy="519113"/>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lgn="ctr">
              <a:spcBef>
                <a:spcPct val="50000"/>
              </a:spcBef>
              <a:defRPr/>
            </a:pPr>
            <a:r>
              <a:rPr lang="en-US" sz="2800">
                <a:latin typeface="Rockwell Extra Bold" pitchFamily="18" charset="0"/>
              </a:rPr>
              <a:t>IDEAS PARA CULTOS CON JOVENES</a:t>
            </a:r>
          </a:p>
        </p:txBody>
      </p:sp>
      <p:sp>
        <p:nvSpPr>
          <p:cNvPr id="21507" name="Text Box 6"/>
          <p:cNvSpPr txBox="1">
            <a:spLocks noChangeArrowheads="1"/>
          </p:cNvSpPr>
          <p:nvPr/>
        </p:nvSpPr>
        <p:spPr bwMode="auto">
          <a:xfrm>
            <a:off x="228600" y="533400"/>
            <a:ext cx="6248400" cy="2378075"/>
          </a:xfrm>
          <a:prstGeom prst="rect">
            <a:avLst/>
          </a:prstGeom>
          <a:noFill/>
          <a:ln w="9525">
            <a:noFill/>
            <a:miter lim="800000"/>
            <a:headEnd/>
            <a:tailEnd/>
          </a:ln>
        </p:spPr>
        <p:txBody>
          <a:bodyPr>
            <a:spAutoFit/>
          </a:bodyPr>
          <a:lstStyle/>
          <a:p>
            <a:pPr>
              <a:spcBef>
                <a:spcPct val="50000"/>
              </a:spcBef>
              <a:buFontTx/>
              <a:buChar char="•"/>
            </a:pPr>
            <a:r>
              <a:rPr lang="en-US" sz="2000" b="1">
                <a:solidFill>
                  <a:schemeClr val="bg1"/>
                </a:solidFill>
                <a:latin typeface="Verdana" pitchFamily="34" charset="0"/>
              </a:rPr>
              <a:t>Estudiar doctrinas: El </a:t>
            </a:r>
            <a:r>
              <a:rPr lang="es-UY" sz="2000" b="1">
                <a:solidFill>
                  <a:schemeClr val="bg1"/>
                </a:solidFill>
                <a:latin typeface="Verdana" pitchFamily="34" charset="0"/>
              </a:rPr>
              <a:t>sábado, el bautismo, la segunda venida, el estado de los muertos.</a:t>
            </a:r>
          </a:p>
          <a:p>
            <a:pPr>
              <a:spcBef>
                <a:spcPct val="50000"/>
              </a:spcBef>
              <a:buFontTx/>
              <a:buChar char="•"/>
            </a:pPr>
            <a:r>
              <a:rPr lang="es-UY" sz="2000" b="1">
                <a:solidFill>
                  <a:schemeClr val="bg1"/>
                </a:solidFill>
                <a:latin typeface="Verdana" pitchFamily="34" charset="0"/>
              </a:rPr>
              <a:t>Leer un capítulo de Proverbios cada día.</a:t>
            </a:r>
          </a:p>
          <a:p>
            <a:pPr>
              <a:spcBef>
                <a:spcPct val="50000"/>
              </a:spcBef>
              <a:buFontTx/>
              <a:buChar char="•"/>
            </a:pPr>
            <a:r>
              <a:rPr lang="es-UY" sz="2000" b="1">
                <a:solidFill>
                  <a:schemeClr val="bg1"/>
                </a:solidFill>
                <a:latin typeface="Verdana" pitchFamily="34" charset="0"/>
              </a:rPr>
              <a:t>Discutir 1 Timoteo 4</a:t>
            </a:r>
            <a:r>
              <a:rPr lang="en-US" sz="2000" b="1">
                <a:solidFill>
                  <a:schemeClr val="bg1"/>
                </a:solidFill>
                <a:latin typeface="Verdana" pitchFamily="34" charset="0"/>
              </a:rPr>
              <a:t>:</a:t>
            </a:r>
            <a:r>
              <a:rPr lang="es-UY" sz="2000" b="1">
                <a:solidFill>
                  <a:schemeClr val="bg1"/>
                </a:solidFill>
                <a:latin typeface="Verdana" pitchFamily="34" charset="0"/>
              </a:rPr>
              <a:t>12</a:t>
            </a:r>
          </a:p>
          <a:p>
            <a:pPr>
              <a:spcBef>
                <a:spcPct val="50000"/>
              </a:spcBef>
              <a:buFontTx/>
              <a:buChar char="•"/>
            </a:pPr>
            <a:r>
              <a:rPr lang="es-UY" sz="2000" b="1">
                <a:solidFill>
                  <a:schemeClr val="bg1"/>
                </a:solidFill>
                <a:latin typeface="Verdana" pitchFamily="34" charset="0"/>
              </a:rPr>
              <a:t>Invitar a otras familias a unirse al culto</a:t>
            </a:r>
            <a:endParaRPr lang="en-US" sz="2000" b="1">
              <a:solidFill>
                <a:schemeClr val="bg1"/>
              </a:solidFill>
              <a:latin typeface="Verdana" pitchFamily="34" charset="0"/>
            </a:endParaRPr>
          </a:p>
        </p:txBody>
      </p:sp>
      <p:sp>
        <p:nvSpPr>
          <p:cNvPr id="21508" name="Text Box 7"/>
          <p:cNvSpPr txBox="1">
            <a:spLocks noChangeArrowheads="1"/>
          </p:cNvSpPr>
          <p:nvPr/>
        </p:nvSpPr>
        <p:spPr bwMode="auto">
          <a:xfrm>
            <a:off x="3352800" y="2971800"/>
            <a:ext cx="5257800" cy="2378075"/>
          </a:xfrm>
          <a:prstGeom prst="rect">
            <a:avLst/>
          </a:prstGeom>
          <a:noFill/>
          <a:ln w="9525">
            <a:noFill/>
            <a:miter lim="800000"/>
            <a:headEnd/>
            <a:tailEnd/>
          </a:ln>
        </p:spPr>
        <p:txBody>
          <a:bodyPr>
            <a:spAutoFit/>
          </a:bodyPr>
          <a:lstStyle/>
          <a:p>
            <a:pPr>
              <a:spcBef>
                <a:spcPct val="50000"/>
              </a:spcBef>
              <a:buFontTx/>
              <a:buChar char="•"/>
            </a:pPr>
            <a:r>
              <a:rPr lang="es-UY" sz="2000" b="1">
                <a:solidFill>
                  <a:schemeClr val="bg1"/>
                </a:solidFill>
                <a:latin typeface="Verdana" pitchFamily="34" charset="0"/>
              </a:rPr>
              <a:t>Viajar a casa de un inválido o  clínica de gente mayor y tener el culto con ellos.</a:t>
            </a:r>
          </a:p>
          <a:p>
            <a:pPr>
              <a:spcBef>
                <a:spcPct val="50000"/>
              </a:spcBef>
              <a:buFontTx/>
              <a:buChar char="•"/>
            </a:pPr>
            <a:r>
              <a:rPr lang="es-UY" sz="2000" b="1">
                <a:solidFill>
                  <a:schemeClr val="bg1"/>
                </a:solidFill>
                <a:latin typeface="Verdana" pitchFamily="34" charset="0"/>
              </a:rPr>
              <a:t>Invitar a los niños del vecindario a su casa para contarles historias, leerles la Biblia y cantar  una vez a la semana.</a:t>
            </a:r>
            <a:endParaRPr lang="en-US" sz="2000" b="1">
              <a:solidFill>
                <a:schemeClr val="bg1"/>
              </a:solidFill>
              <a:latin typeface="Verdana" pitchFamily="34" charset="0"/>
            </a:endParaRPr>
          </a:p>
        </p:txBody>
      </p:sp>
      <p:pic>
        <p:nvPicPr>
          <p:cNvPr id="21509" name="Picture 10" descr="Picture11"/>
          <p:cNvPicPr>
            <a:picLocks noChangeAspect="1" noChangeArrowheads="1"/>
          </p:cNvPicPr>
          <p:nvPr/>
        </p:nvPicPr>
        <p:blipFill>
          <a:blip r:embed="rId2"/>
          <a:srcRect/>
          <a:stretch>
            <a:fillRect/>
          </a:stretch>
        </p:blipFill>
        <p:spPr bwMode="auto">
          <a:xfrm>
            <a:off x="6477000" y="685800"/>
            <a:ext cx="1905000" cy="2190750"/>
          </a:xfrm>
          <a:prstGeom prst="rect">
            <a:avLst/>
          </a:prstGeom>
          <a:noFill/>
          <a:ln w="9525">
            <a:noFill/>
            <a:miter lim="800000"/>
            <a:headEnd/>
            <a:tailEnd/>
          </a:ln>
        </p:spPr>
      </p:pic>
      <p:pic>
        <p:nvPicPr>
          <p:cNvPr id="21510" name="Picture 11" descr="Picture10"/>
          <p:cNvPicPr>
            <a:picLocks noChangeAspect="1" noChangeArrowheads="1"/>
          </p:cNvPicPr>
          <p:nvPr/>
        </p:nvPicPr>
        <p:blipFill>
          <a:blip r:embed="rId3"/>
          <a:srcRect/>
          <a:stretch>
            <a:fillRect/>
          </a:stretch>
        </p:blipFill>
        <p:spPr bwMode="auto">
          <a:xfrm>
            <a:off x="762000" y="2971800"/>
            <a:ext cx="2309813" cy="3581400"/>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4"/>
          <p:cNvSpPr txBox="1">
            <a:spLocks noChangeArrowheads="1"/>
          </p:cNvSpPr>
          <p:nvPr/>
        </p:nvSpPr>
        <p:spPr bwMode="auto">
          <a:xfrm>
            <a:off x="2971800" y="457200"/>
            <a:ext cx="5562600" cy="2835275"/>
          </a:xfrm>
          <a:prstGeom prst="rect">
            <a:avLst/>
          </a:prstGeom>
          <a:noFill/>
          <a:ln w="9525">
            <a:noFill/>
            <a:miter lim="800000"/>
            <a:headEnd/>
            <a:tailEnd/>
          </a:ln>
        </p:spPr>
        <p:txBody>
          <a:bodyPr>
            <a:spAutoFit/>
          </a:bodyPr>
          <a:lstStyle/>
          <a:p>
            <a:pPr>
              <a:spcBef>
                <a:spcPct val="50000"/>
              </a:spcBef>
              <a:buFontTx/>
              <a:buChar char="•"/>
            </a:pPr>
            <a:r>
              <a:rPr lang="es-UY" sz="2000" b="1">
                <a:solidFill>
                  <a:schemeClr val="bg1"/>
                </a:solidFill>
                <a:latin typeface="Verdana" pitchFamily="34" charset="0"/>
              </a:rPr>
              <a:t>Encuentre un compañero de oración para orar uno por el otro.</a:t>
            </a:r>
          </a:p>
          <a:p>
            <a:pPr>
              <a:spcBef>
                <a:spcPct val="50000"/>
              </a:spcBef>
              <a:buFontTx/>
              <a:buChar char="•"/>
            </a:pPr>
            <a:r>
              <a:rPr lang="es-UY" sz="2000" b="1">
                <a:solidFill>
                  <a:schemeClr val="bg1"/>
                </a:solidFill>
                <a:latin typeface="Verdana" pitchFamily="34" charset="0"/>
              </a:rPr>
              <a:t>Leer un mismo texto en diferentes versiones y volverlo a escribir de una manera que les sea más claro y significativo.</a:t>
            </a:r>
          </a:p>
          <a:p>
            <a:pPr>
              <a:spcBef>
                <a:spcPct val="50000"/>
              </a:spcBef>
              <a:buFontTx/>
              <a:buChar char="•"/>
            </a:pPr>
            <a:r>
              <a:rPr lang="es-UY" sz="2000" b="1">
                <a:solidFill>
                  <a:schemeClr val="bg1"/>
                </a:solidFill>
                <a:latin typeface="Verdana" pitchFamily="34" charset="0"/>
              </a:rPr>
              <a:t>Escribir una carta personal a Dios como a un amigo.</a:t>
            </a:r>
            <a:endParaRPr lang="en-US" sz="2000" b="1">
              <a:solidFill>
                <a:schemeClr val="bg1"/>
              </a:solidFill>
              <a:latin typeface="Verdana" pitchFamily="34" charset="0"/>
            </a:endParaRPr>
          </a:p>
        </p:txBody>
      </p:sp>
      <p:sp>
        <p:nvSpPr>
          <p:cNvPr id="22531" name="Text Box 8"/>
          <p:cNvSpPr txBox="1">
            <a:spLocks noChangeArrowheads="1"/>
          </p:cNvSpPr>
          <p:nvPr/>
        </p:nvSpPr>
        <p:spPr bwMode="auto">
          <a:xfrm>
            <a:off x="2819400" y="3505200"/>
            <a:ext cx="3124200" cy="1006475"/>
          </a:xfrm>
          <a:prstGeom prst="rect">
            <a:avLst/>
          </a:prstGeom>
          <a:noFill/>
          <a:ln w="9525">
            <a:noFill/>
            <a:miter lim="800000"/>
            <a:headEnd/>
            <a:tailEnd/>
          </a:ln>
        </p:spPr>
        <p:txBody>
          <a:bodyPr>
            <a:spAutoFit/>
          </a:bodyPr>
          <a:lstStyle/>
          <a:p>
            <a:pPr>
              <a:spcBef>
                <a:spcPct val="50000"/>
              </a:spcBef>
              <a:buFontTx/>
              <a:buChar char="•"/>
            </a:pPr>
            <a:r>
              <a:rPr lang="es-UY" sz="2000" b="1">
                <a:solidFill>
                  <a:schemeClr val="bg1"/>
                </a:solidFill>
                <a:latin typeface="Verdana" pitchFamily="34" charset="0"/>
              </a:rPr>
              <a:t>Terminar el culto con una oración en cadena.</a:t>
            </a:r>
            <a:endParaRPr lang="en-US" sz="2000" b="1">
              <a:solidFill>
                <a:schemeClr val="bg1"/>
              </a:solidFill>
              <a:latin typeface="Verdana" pitchFamily="34" charset="0"/>
            </a:endParaRPr>
          </a:p>
        </p:txBody>
      </p:sp>
      <p:pic>
        <p:nvPicPr>
          <p:cNvPr id="22532" name="Picture 9" descr="Picture15"/>
          <p:cNvPicPr>
            <a:picLocks noChangeAspect="1" noChangeArrowheads="1"/>
          </p:cNvPicPr>
          <p:nvPr/>
        </p:nvPicPr>
        <p:blipFill>
          <a:blip r:embed="rId2"/>
          <a:srcRect/>
          <a:stretch>
            <a:fillRect/>
          </a:stretch>
        </p:blipFill>
        <p:spPr bwMode="auto">
          <a:xfrm>
            <a:off x="609600" y="304800"/>
            <a:ext cx="2051050" cy="3048000"/>
          </a:xfrm>
          <a:prstGeom prst="rect">
            <a:avLst/>
          </a:prstGeom>
          <a:noFill/>
          <a:ln w="9525">
            <a:noFill/>
            <a:miter lim="800000"/>
            <a:headEnd/>
            <a:tailEnd/>
          </a:ln>
        </p:spPr>
      </p:pic>
      <p:pic>
        <p:nvPicPr>
          <p:cNvPr id="22533" name="Picture 10" descr="Picture17"/>
          <p:cNvPicPr>
            <a:picLocks noChangeAspect="1" noChangeArrowheads="1"/>
          </p:cNvPicPr>
          <p:nvPr/>
        </p:nvPicPr>
        <p:blipFill>
          <a:blip r:embed="rId3"/>
          <a:srcRect/>
          <a:stretch>
            <a:fillRect/>
          </a:stretch>
        </p:blipFill>
        <p:spPr bwMode="auto">
          <a:xfrm>
            <a:off x="228600" y="3581400"/>
            <a:ext cx="2590800" cy="1919288"/>
          </a:xfrm>
          <a:prstGeom prst="rect">
            <a:avLst/>
          </a:prstGeom>
          <a:noFill/>
          <a:ln w="9525">
            <a:noFill/>
            <a:miter lim="800000"/>
            <a:headEnd/>
            <a:tailEnd/>
          </a:ln>
        </p:spPr>
      </p:pic>
      <p:pic>
        <p:nvPicPr>
          <p:cNvPr id="22534" name="Picture 11" descr="Picture16"/>
          <p:cNvPicPr>
            <a:picLocks noChangeAspect="1" noChangeArrowheads="1"/>
          </p:cNvPicPr>
          <p:nvPr/>
        </p:nvPicPr>
        <p:blipFill>
          <a:blip r:embed="rId4"/>
          <a:srcRect/>
          <a:stretch>
            <a:fillRect/>
          </a:stretch>
        </p:blipFill>
        <p:spPr bwMode="auto">
          <a:xfrm>
            <a:off x="5638800" y="3276600"/>
            <a:ext cx="3276600" cy="2220913"/>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457200" y="1247775"/>
            <a:ext cx="5943600" cy="3509963"/>
          </a:xfrm>
          <a:prstGeom prst="rect">
            <a:avLst/>
          </a:prstGeom>
          <a:noFill/>
          <a:ln w="9525">
            <a:noFill/>
            <a:miter lim="800000"/>
            <a:headEnd/>
            <a:tailEnd/>
          </a:ln>
        </p:spPr>
        <p:txBody>
          <a:bodyPr>
            <a:spAutoFit/>
          </a:bodyPr>
          <a:lstStyle/>
          <a:p>
            <a:pPr>
              <a:spcBef>
                <a:spcPct val="50000"/>
              </a:spcBef>
              <a:buFontTx/>
              <a:buChar char="•"/>
            </a:pPr>
            <a:r>
              <a:rPr lang="es-UY" sz="2800" b="1">
                <a:solidFill>
                  <a:schemeClr val="bg1"/>
                </a:solidFill>
              </a:rPr>
              <a:t>Hacer un libro personal de textos favoritos</a:t>
            </a:r>
          </a:p>
          <a:p>
            <a:pPr>
              <a:spcBef>
                <a:spcPct val="50000"/>
              </a:spcBef>
              <a:buFontTx/>
              <a:buChar char="•"/>
            </a:pPr>
            <a:r>
              <a:rPr lang="es-UY" sz="2800" b="1">
                <a:solidFill>
                  <a:schemeClr val="bg1"/>
                </a:solidFill>
              </a:rPr>
              <a:t>Tener un cuarto especial en la casa “el cuarto de la oración” con iluminación especial, música y libros para el culto.</a:t>
            </a:r>
          </a:p>
          <a:p>
            <a:pPr>
              <a:spcBef>
                <a:spcPct val="50000"/>
              </a:spcBef>
              <a:buFontTx/>
              <a:buChar char="•"/>
            </a:pPr>
            <a:r>
              <a:rPr lang="es-UY" sz="2800" b="1">
                <a:solidFill>
                  <a:schemeClr val="bg1"/>
                </a:solidFill>
              </a:rPr>
              <a:t>Celebrar el culto a la luz de las velas.</a:t>
            </a:r>
            <a:endParaRPr lang="en-US" sz="2800" b="1">
              <a:solidFill>
                <a:schemeClr val="bg1"/>
              </a:solidFill>
            </a:endParaRPr>
          </a:p>
        </p:txBody>
      </p:sp>
      <p:sp>
        <p:nvSpPr>
          <p:cNvPr id="23555" name="Text Box 4"/>
          <p:cNvSpPr txBox="1">
            <a:spLocks noChangeArrowheads="1"/>
          </p:cNvSpPr>
          <p:nvPr/>
        </p:nvSpPr>
        <p:spPr bwMode="auto">
          <a:xfrm>
            <a:off x="304800" y="228600"/>
            <a:ext cx="6477000" cy="519113"/>
          </a:xfrm>
          <a:prstGeom prst="rect">
            <a:avLst/>
          </a:prstGeom>
          <a:noFill/>
          <a:ln w="9525">
            <a:noFill/>
            <a:miter lim="800000"/>
            <a:headEnd/>
            <a:tailEnd/>
          </a:ln>
        </p:spPr>
        <p:txBody>
          <a:bodyPr>
            <a:spAutoFit/>
          </a:bodyPr>
          <a:lstStyle/>
          <a:p>
            <a:pPr algn="ctr">
              <a:spcBef>
                <a:spcPct val="50000"/>
              </a:spcBef>
            </a:pPr>
            <a:r>
              <a:rPr lang="es-UY" sz="2800" b="1">
                <a:solidFill>
                  <a:srgbClr val="FF0000"/>
                </a:solidFill>
                <a:latin typeface="Verdana" pitchFamily="34" charset="0"/>
              </a:rPr>
              <a:t>MAS IDEAS PARA EL CULTO...</a:t>
            </a:r>
            <a:endParaRPr lang="en-US" sz="2800" b="1">
              <a:solidFill>
                <a:srgbClr val="FF0000"/>
              </a:solidFill>
              <a:latin typeface="Verdana" pitchFamily="34" charset="0"/>
            </a:endParaRPr>
          </a:p>
        </p:txBody>
      </p:sp>
      <p:pic>
        <p:nvPicPr>
          <p:cNvPr id="23556" name="Picture 5" descr="Picture14"/>
          <p:cNvPicPr>
            <a:picLocks noChangeAspect="1" noChangeArrowheads="1"/>
          </p:cNvPicPr>
          <p:nvPr/>
        </p:nvPicPr>
        <p:blipFill>
          <a:blip r:embed="rId2"/>
          <a:srcRect/>
          <a:stretch>
            <a:fillRect/>
          </a:stretch>
        </p:blipFill>
        <p:spPr bwMode="auto">
          <a:xfrm>
            <a:off x="6553200" y="1219200"/>
            <a:ext cx="1776413" cy="3048000"/>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533400" y="457200"/>
            <a:ext cx="8077200" cy="519113"/>
          </a:xfrm>
          <a:prstGeom prst="rect">
            <a:avLst/>
          </a:prstGeom>
          <a:noFill/>
          <a:ln w="9525">
            <a:noFill/>
            <a:miter lim="800000"/>
            <a:headEnd/>
            <a:tailEnd/>
          </a:ln>
        </p:spPr>
        <p:txBody>
          <a:bodyPr>
            <a:spAutoFit/>
          </a:bodyPr>
          <a:lstStyle/>
          <a:p>
            <a:pPr algn="ctr">
              <a:spcBef>
                <a:spcPct val="50000"/>
              </a:spcBef>
            </a:pPr>
            <a:r>
              <a:rPr lang="es-UY" sz="2800" b="1">
                <a:solidFill>
                  <a:schemeClr val="bg1"/>
                </a:solidFill>
                <a:latin typeface="Verdana" pitchFamily="34" charset="0"/>
              </a:rPr>
              <a:t>“Yo y mi casa serviremos a Jehova”</a:t>
            </a:r>
            <a:endParaRPr lang="en-US" sz="2800" b="1">
              <a:solidFill>
                <a:schemeClr val="bg1"/>
              </a:solidFill>
              <a:latin typeface="Verdana" pitchFamily="34" charset="0"/>
            </a:endParaRPr>
          </a:p>
        </p:txBody>
      </p:sp>
      <p:sp>
        <p:nvSpPr>
          <p:cNvPr id="24579" name="Text Box 3"/>
          <p:cNvSpPr txBox="1">
            <a:spLocks noChangeArrowheads="1"/>
          </p:cNvSpPr>
          <p:nvPr/>
        </p:nvSpPr>
        <p:spPr bwMode="auto">
          <a:xfrm>
            <a:off x="685800" y="2667000"/>
            <a:ext cx="7848600" cy="946150"/>
          </a:xfrm>
          <a:prstGeom prst="rect">
            <a:avLst/>
          </a:prstGeom>
          <a:noFill/>
          <a:ln w="9525">
            <a:noFill/>
            <a:miter lim="800000"/>
            <a:headEnd/>
            <a:tailEnd/>
          </a:ln>
        </p:spPr>
        <p:txBody>
          <a:bodyPr>
            <a:spAutoFit/>
          </a:bodyPr>
          <a:lstStyle/>
          <a:p>
            <a:pPr algn="ctr">
              <a:spcBef>
                <a:spcPct val="50000"/>
              </a:spcBef>
            </a:pPr>
            <a:r>
              <a:rPr lang="es-UY" sz="2800" b="1">
                <a:solidFill>
                  <a:schemeClr val="bg1"/>
                </a:solidFill>
                <a:latin typeface="Verdana" pitchFamily="34" charset="0"/>
              </a:rPr>
              <a:t>HEMOS DECIDIDO CELEBRAR CADA DIA EL ALTAR FAMILIAR</a:t>
            </a:r>
            <a:endParaRPr lang="en-US" sz="2800" b="1">
              <a:solidFill>
                <a:schemeClr val="bg1"/>
              </a:solidFill>
              <a:latin typeface="Verdana" pitchFamily="34" charset="0"/>
            </a:endParaRPr>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5" name="Text Box 5"/>
          <p:cNvSpPr txBox="1">
            <a:spLocks noChangeArrowheads="1"/>
          </p:cNvSpPr>
          <p:nvPr/>
        </p:nvSpPr>
        <p:spPr bwMode="auto">
          <a:xfrm>
            <a:off x="914400" y="381000"/>
            <a:ext cx="7086600" cy="5003800"/>
          </a:xfrm>
          <a:prstGeom prst="rect">
            <a:avLst/>
          </a:prstGeom>
          <a:noFill/>
          <a:ln w="9525">
            <a:noFill/>
            <a:miter lim="800000"/>
            <a:headEnd/>
            <a:tailEnd/>
          </a:ln>
        </p:spPr>
        <p:txBody>
          <a:bodyPr>
            <a:spAutoFit/>
          </a:bodyPr>
          <a:lstStyle/>
          <a:p>
            <a:pPr>
              <a:spcBef>
                <a:spcPct val="50000"/>
              </a:spcBef>
            </a:pPr>
            <a:r>
              <a:rPr lang="es-ES_tradnl" sz="2800" b="1">
                <a:solidFill>
                  <a:schemeClr val="bg1"/>
                </a:solidFill>
                <a:latin typeface="Arial" charset="0"/>
              </a:rPr>
              <a:t>“As</a:t>
            </a:r>
            <a:r>
              <a:rPr lang="es-UY" sz="2800" b="1">
                <a:solidFill>
                  <a:schemeClr val="bg1"/>
                </a:solidFill>
                <a:latin typeface="Arial" charset="0"/>
              </a:rPr>
              <a:t>í</a:t>
            </a:r>
            <a:r>
              <a:rPr lang="es-ES_tradnl" sz="2800" b="1">
                <a:solidFill>
                  <a:schemeClr val="bg1"/>
                </a:solidFill>
                <a:latin typeface="Arial" charset="0"/>
              </a:rPr>
              <a:t> que, pues hermanos, os ruego por las misericordias de Dios, que present</a:t>
            </a:r>
            <a:r>
              <a:rPr lang="es-UY" sz="2800" b="1">
                <a:solidFill>
                  <a:schemeClr val="bg1"/>
                </a:solidFill>
                <a:latin typeface="Arial" charset="0"/>
              </a:rPr>
              <a:t>éis vuestros cuerpos en sacrificio vivo, santo, agradable a Dios, que es vuestro culto racional. No os conforméis a este siglo, sino transformaos por medio de la renovación de vuestro entendimiento, para que comprobéis cuál sea la buena voluntad de Dios, agradable y perfecta. </a:t>
            </a:r>
          </a:p>
          <a:p>
            <a:pPr>
              <a:spcBef>
                <a:spcPct val="50000"/>
              </a:spcBef>
            </a:pPr>
            <a:r>
              <a:rPr lang="es-UY" sz="2800" b="1">
                <a:solidFill>
                  <a:schemeClr val="bg1"/>
                </a:solidFill>
                <a:latin typeface="Arial" charset="0"/>
              </a:rPr>
              <a:t>Romanos 12: 1 - 2</a:t>
            </a:r>
            <a:endParaRPr lang="es-ES_tradnl" sz="2800" b="1">
              <a:solidFill>
                <a:schemeClr val="bg1"/>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5125"/>
                                        </p:tgtEl>
                                        <p:attrNameLst>
                                          <p:attrName>style.visibility</p:attrName>
                                        </p:attrNameLst>
                                      </p:cBhvr>
                                      <p:to>
                                        <p:strVal val="visible"/>
                                      </p:to>
                                    </p:set>
                                    <p:animEffect transition="in" filter="strips(downRight)">
                                      <p:cBhvr>
                                        <p:cTn id="7" dur="3000"/>
                                        <p:tgtEl>
                                          <p:spTgt spid="5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50" name="Object 6"/>
          <p:cNvGraphicFramePr>
            <a:graphicFrameLocks noChangeAspect="1"/>
          </p:cNvGraphicFramePr>
          <p:nvPr/>
        </p:nvGraphicFramePr>
        <p:xfrm>
          <a:off x="381000" y="1219200"/>
          <a:ext cx="5275263" cy="4064000"/>
        </p:xfrm>
        <a:graphic>
          <a:graphicData uri="http://schemas.openxmlformats.org/presentationml/2006/ole">
            <p:oleObj spid="_x0000_s1026" name="Hoja de cálculo" r:id="rId3" imgW="10039621" imgH="7734782" progId="Excel.Sheet.8">
              <p:embed/>
            </p:oleObj>
          </a:graphicData>
        </a:graphic>
      </p:graphicFrame>
      <p:sp>
        <p:nvSpPr>
          <p:cNvPr id="1027" name="Text Box 2"/>
          <p:cNvSpPr txBox="1">
            <a:spLocks noChangeArrowheads="1"/>
          </p:cNvSpPr>
          <p:nvPr/>
        </p:nvSpPr>
        <p:spPr bwMode="auto">
          <a:xfrm>
            <a:off x="762000" y="0"/>
            <a:ext cx="7391400" cy="2041525"/>
          </a:xfrm>
          <a:prstGeom prst="rect">
            <a:avLst/>
          </a:prstGeom>
          <a:noFill/>
          <a:ln w="9525">
            <a:noFill/>
            <a:miter lim="800000"/>
            <a:headEnd/>
            <a:tailEnd/>
          </a:ln>
        </p:spPr>
        <p:txBody>
          <a:bodyPr>
            <a:spAutoFit/>
          </a:bodyPr>
          <a:lstStyle/>
          <a:p>
            <a:pPr>
              <a:spcBef>
                <a:spcPct val="50000"/>
              </a:spcBef>
            </a:pPr>
            <a:r>
              <a:rPr lang="es-ES_tradnl" sz="3200" b="1">
                <a:solidFill>
                  <a:schemeClr val="bg1"/>
                </a:solidFill>
              </a:rPr>
              <a:t>¿Cu</a:t>
            </a:r>
            <a:r>
              <a:rPr lang="es-UY" sz="3200" b="1">
                <a:solidFill>
                  <a:schemeClr val="bg1"/>
                </a:solidFill>
              </a:rPr>
              <a:t>ántos hogares adventistas están adorando a Dios inteligentemente con un culto familiar regular, remodelando sus mentes y sus costumbres desde dentro</a:t>
            </a:r>
            <a:r>
              <a:rPr lang="en-US" sz="3200" b="1">
                <a:solidFill>
                  <a:schemeClr val="bg1"/>
                </a:solidFill>
              </a:rPr>
              <a:t>?</a:t>
            </a:r>
            <a:endParaRPr lang="es-ES_tradnl" sz="3200">
              <a:solidFill>
                <a:schemeClr val="bg1"/>
              </a:solidFill>
            </a:endParaRPr>
          </a:p>
        </p:txBody>
      </p:sp>
      <p:sp>
        <p:nvSpPr>
          <p:cNvPr id="6151" name="Text Box 7"/>
          <p:cNvSpPr txBox="1">
            <a:spLocks noChangeArrowheads="1"/>
          </p:cNvSpPr>
          <p:nvPr/>
        </p:nvSpPr>
        <p:spPr bwMode="auto">
          <a:xfrm>
            <a:off x="304800" y="4572000"/>
            <a:ext cx="5334000" cy="579438"/>
          </a:xfrm>
          <a:prstGeom prst="rect">
            <a:avLst/>
          </a:prstGeom>
          <a:noFill/>
          <a:ln w="9525">
            <a:noFill/>
            <a:miter lim="800000"/>
            <a:headEnd/>
            <a:tailEnd/>
          </a:ln>
        </p:spPr>
        <p:txBody>
          <a:bodyPr>
            <a:spAutoFit/>
          </a:bodyPr>
          <a:lstStyle/>
          <a:p>
            <a:pPr>
              <a:spcBef>
                <a:spcPct val="50000"/>
              </a:spcBef>
            </a:pPr>
            <a:r>
              <a:rPr lang="es-ES_tradnl" sz="3200" b="1">
                <a:solidFill>
                  <a:srgbClr val="FFFF00"/>
                </a:solidFill>
              </a:rPr>
              <a:t>El 50% realiza culto familiar.</a:t>
            </a:r>
            <a:endParaRPr lang="es-ES_tradnl">
              <a:solidFill>
                <a:srgbClr val="FFFF00"/>
              </a:solidFill>
            </a:endParaRPr>
          </a:p>
        </p:txBody>
      </p:sp>
      <p:sp>
        <p:nvSpPr>
          <p:cNvPr id="6152" name="Text Box 8"/>
          <p:cNvSpPr txBox="1">
            <a:spLocks noChangeArrowheads="1"/>
          </p:cNvSpPr>
          <p:nvPr/>
        </p:nvSpPr>
        <p:spPr bwMode="auto">
          <a:xfrm>
            <a:off x="5562600" y="2286000"/>
            <a:ext cx="3276600" cy="3416300"/>
          </a:xfrm>
          <a:prstGeom prst="rect">
            <a:avLst/>
          </a:prstGeom>
          <a:noFill/>
          <a:ln w="9525">
            <a:noFill/>
            <a:miter lim="800000"/>
            <a:headEnd/>
            <a:tailEnd/>
          </a:ln>
        </p:spPr>
        <p:txBody>
          <a:bodyPr>
            <a:spAutoFit/>
          </a:bodyPr>
          <a:lstStyle/>
          <a:p>
            <a:pPr>
              <a:spcBef>
                <a:spcPct val="50000"/>
              </a:spcBef>
            </a:pPr>
            <a:r>
              <a:rPr lang="es-ES_tradnl" b="1">
                <a:solidFill>
                  <a:schemeClr val="bg1"/>
                </a:solidFill>
              </a:rPr>
              <a:t>Motivos</a:t>
            </a:r>
            <a:r>
              <a:rPr lang="en-US" b="1">
                <a:solidFill>
                  <a:schemeClr val="bg1"/>
                </a:solidFill>
              </a:rPr>
              <a:t>:</a:t>
            </a:r>
          </a:p>
          <a:p>
            <a:pPr>
              <a:spcBef>
                <a:spcPct val="50000"/>
              </a:spcBef>
              <a:buFontTx/>
              <a:buChar char="•"/>
            </a:pPr>
            <a:r>
              <a:rPr lang="es-ES_tradnl" b="1">
                <a:solidFill>
                  <a:schemeClr val="bg1"/>
                </a:solidFill>
              </a:rPr>
              <a:t>Horarios complicados</a:t>
            </a:r>
          </a:p>
          <a:p>
            <a:pPr>
              <a:spcBef>
                <a:spcPct val="50000"/>
              </a:spcBef>
              <a:buFontTx/>
              <a:buChar char="•"/>
            </a:pPr>
            <a:r>
              <a:rPr lang="es-ES_tradnl" b="1">
                <a:solidFill>
                  <a:schemeClr val="bg1"/>
                </a:solidFill>
              </a:rPr>
              <a:t>Ambos padres trabajan</a:t>
            </a:r>
          </a:p>
          <a:p>
            <a:pPr>
              <a:spcBef>
                <a:spcPct val="50000"/>
              </a:spcBef>
              <a:buFontTx/>
              <a:buChar char="•"/>
            </a:pPr>
            <a:r>
              <a:rPr lang="es-UY" b="1">
                <a:solidFill>
                  <a:schemeClr val="bg1"/>
                </a:solidFill>
              </a:rPr>
              <a:t>Niños involucrados en muchas actividades</a:t>
            </a:r>
            <a:endParaRPr lang="es-ES_tradnl" b="1">
              <a:solidFill>
                <a:schemeClr val="bg1"/>
              </a:solidFill>
            </a:endParaRPr>
          </a:p>
          <a:p>
            <a:pPr>
              <a:spcBef>
                <a:spcPct val="50000"/>
              </a:spcBef>
            </a:pPr>
            <a:endParaRPr lang="es-ES_tradnl" b="1">
              <a:solidFill>
                <a:schemeClr val="bg1"/>
              </a:solidFill>
            </a:endParaRPr>
          </a:p>
        </p:txBody>
      </p:sp>
      <p:sp>
        <p:nvSpPr>
          <p:cNvPr id="6153" name="Text Box 9"/>
          <p:cNvSpPr txBox="1">
            <a:spLocks noChangeArrowheads="1"/>
          </p:cNvSpPr>
          <p:nvPr/>
        </p:nvSpPr>
        <p:spPr bwMode="auto">
          <a:xfrm>
            <a:off x="1524000" y="5334000"/>
            <a:ext cx="7162800" cy="1016000"/>
          </a:xfrm>
          <a:prstGeom prst="rect">
            <a:avLst/>
          </a:prstGeom>
          <a:noFill/>
          <a:ln w="9525">
            <a:noFill/>
            <a:miter lim="800000"/>
            <a:headEnd/>
            <a:tailEnd/>
          </a:ln>
        </p:spPr>
        <p:txBody>
          <a:bodyPr>
            <a:spAutoFit/>
          </a:bodyPr>
          <a:lstStyle/>
          <a:p>
            <a:pPr>
              <a:spcBef>
                <a:spcPct val="50000"/>
              </a:spcBef>
              <a:buFontTx/>
              <a:buChar char="•"/>
            </a:pPr>
            <a:r>
              <a:rPr lang="es-ES_tradnl" b="1">
                <a:solidFill>
                  <a:schemeClr val="bg1"/>
                </a:solidFill>
              </a:rPr>
              <a:t>Miembros de la familia salen a diferentes horas</a:t>
            </a:r>
          </a:p>
          <a:p>
            <a:pPr>
              <a:spcBef>
                <a:spcPct val="50000"/>
              </a:spcBef>
              <a:buFontTx/>
              <a:buChar char="•"/>
            </a:pPr>
            <a:r>
              <a:rPr lang="es-ES_tradnl" b="1">
                <a:solidFill>
                  <a:schemeClr val="bg1"/>
                </a:solidFill>
              </a:rPr>
              <a:t>La presencia de la señora televisión.</a:t>
            </a:r>
            <a:endParaRPr lang="es-ES_tradnl">
              <a:solidFill>
                <a:schemeClr val="bg1"/>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 fill="hold" nodeType="clickEffect">
                                  <p:stCondLst>
                                    <p:cond delay="0"/>
                                  </p:stCondLst>
                                  <p:childTnLst>
                                    <p:set>
                                      <p:cBhvr>
                                        <p:cTn id="6" dur="1" fill="hold">
                                          <p:stCondLst>
                                            <p:cond delay="0"/>
                                          </p:stCondLst>
                                        </p:cTn>
                                        <p:tgtEl>
                                          <p:spTgt spid="6150"/>
                                        </p:tgtEl>
                                        <p:attrNameLst>
                                          <p:attrName>style.visibility</p:attrName>
                                        </p:attrNameLst>
                                      </p:cBhvr>
                                      <p:to>
                                        <p:strVal val="visible"/>
                                      </p:to>
                                    </p:set>
                                    <p:anim calcmode="lin" valueType="num">
                                      <p:cBhvr>
                                        <p:cTn id="7" dur="500" fill="hold"/>
                                        <p:tgtEl>
                                          <p:spTgt spid="6150"/>
                                        </p:tgtEl>
                                        <p:attrNameLst>
                                          <p:attrName>ppt_x</p:attrName>
                                        </p:attrNameLst>
                                      </p:cBhvr>
                                      <p:tavLst>
                                        <p:tav tm="0">
                                          <p:val>
                                            <p:strVal val="#ppt_x"/>
                                          </p:val>
                                        </p:tav>
                                        <p:tav tm="100000">
                                          <p:val>
                                            <p:strVal val="#ppt_x"/>
                                          </p:val>
                                        </p:tav>
                                      </p:tavLst>
                                    </p:anim>
                                    <p:anim calcmode="lin" valueType="num">
                                      <p:cBhvr>
                                        <p:cTn id="8" dur="500" fill="hold"/>
                                        <p:tgtEl>
                                          <p:spTgt spid="6150"/>
                                        </p:tgtEl>
                                        <p:attrNameLst>
                                          <p:attrName>ppt_y</p:attrName>
                                        </p:attrNameLst>
                                      </p:cBhvr>
                                      <p:tavLst>
                                        <p:tav tm="0">
                                          <p:val>
                                            <p:strVal val="#ppt_y-#ppt_h/2"/>
                                          </p:val>
                                        </p:tav>
                                        <p:tav tm="100000">
                                          <p:val>
                                            <p:strVal val="#ppt_y"/>
                                          </p:val>
                                        </p:tav>
                                      </p:tavLst>
                                    </p:anim>
                                    <p:anim calcmode="lin" valueType="num">
                                      <p:cBhvr>
                                        <p:cTn id="9" dur="500" fill="hold"/>
                                        <p:tgtEl>
                                          <p:spTgt spid="6150"/>
                                        </p:tgtEl>
                                        <p:attrNameLst>
                                          <p:attrName>ppt_w</p:attrName>
                                        </p:attrNameLst>
                                      </p:cBhvr>
                                      <p:tavLst>
                                        <p:tav tm="0">
                                          <p:val>
                                            <p:strVal val="#ppt_w"/>
                                          </p:val>
                                        </p:tav>
                                        <p:tav tm="100000">
                                          <p:val>
                                            <p:strVal val="#ppt_w"/>
                                          </p:val>
                                        </p:tav>
                                      </p:tavLst>
                                    </p:anim>
                                    <p:anim calcmode="lin" valueType="num">
                                      <p:cBhvr>
                                        <p:cTn id="10" dur="500" fill="hold"/>
                                        <p:tgtEl>
                                          <p:spTgt spid="6150"/>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17" presetClass="entr" presetSubtype="1" fill="hold" grpId="0" nodeType="afterEffect">
                                  <p:stCondLst>
                                    <p:cond delay="0"/>
                                  </p:stCondLst>
                                  <p:childTnLst>
                                    <p:set>
                                      <p:cBhvr>
                                        <p:cTn id="13" dur="1" fill="hold">
                                          <p:stCondLst>
                                            <p:cond delay="0"/>
                                          </p:stCondLst>
                                        </p:cTn>
                                        <p:tgtEl>
                                          <p:spTgt spid="6151"/>
                                        </p:tgtEl>
                                        <p:attrNameLst>
                                          <p:attrName>style.visibility</p:attrName>
                                        </p:attrNameLst>
                                      </p:cBhvr>
                                      <p:to>
                                        <p:strVal val="visible"/>
                                      </p:to>
                                    </p:set>
                                    <p:anim calcmode="lin" valueType="num">
                                      <p:cBhvr>
                                        <p:cTn id="14" dur="500" fill="hold"/>
                                        <p:tgtEl>
                                          <p:spTgt spid="6151"/>
                                        </p:tgtEl>
                                        <p:attrNameLst>
                                          <p:attrName>ppt_x</p:attrName>
                                        </p:attrNameLst>
                                      </p:cBhvr>
                                      <p:tavLst>
                                        <p:tav tm="0">
                                          <p:val>
                                            <p:strVal val="#ppt_x"/>
                                          </p:val>
                                        </p:tav>
                                        <p:tav tm="100000">
                                          <p:val>
                                            <p:strVal val="#ppt_x"/>
                                          </p:val>
                                        </p:tav>
                                      </p:tavLst>
                                    </p:anim>
                                    <p:anim calcmode="lin" valueType="num">
                                      <p:cBhvr>
                                        <p:cTn id="15" dur="500" fill="hold"/>
                                        <p:tgtEl>
                                          <p:spTgt spid="6151"/>
                                        </p:tgtEl>
                                        <p:attrNameLst>
                                          <p:attrName>ppt_y</p:attrName>
                                        </p:attrNameLst>
                                      </p:cBhvr>
                                      <p:tavLst>
                                        <p:tav tm="0">
                                          <p:val>
                                            <p:strVal val="#ppt_y-#ppt_h/2"/>
                                          </p:val>
                                        </p:tav>
                                        <p:tav tm="100000">
                                          <p:val>
                                            <p:strVal val="#ppt_y"/>
                                          </p:val>
                                        </p:tav>
                                      </p:tavLst>
                                    </p:anim>
                                    <p:anim calcmode="lin" valueType="num">
                                      <p:cBhvr>
                                        <p:cTn id="16" dur="500" fill="hold"/>
                                        <p:tgtEl>
                                          <p:spTgt spid="6151"/>
                                        </p:tgtEl>
                                        <p:attrNameLst>
                                          <p:attrName>ppt_w</p:attrName>
                                        </p:attrNameLst>
                                      </p:cBhvr>
                                      <p:tavLst>
                                        <p:tav tm="0">
                                          <p:val>
                                            <p:strVal val="#ppt_w"/>
                                          </p:val>
                                        </p:tav>
                                        <p:tav tm="100000">
                                          <p:val>
                                            <p:strVal val="#ppt_w"/>
                                          </p:val>
                                        </p:tav>
                                      </p:tavLst>
                                    </p:anim>
                                    <p:anim calcmode="lin" valueType="num">
                                      <p:cBhvr>
                                        <p:cTn id="17" dur="500" fill="hold"/>
                                        <p:tgtEl>
                                          <p:spTgt spid="6151"/>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6152"/>
                                        </p:tgtEl>
                                        <p:attrNameLst>
                                          <p:attrName>style.visibility</p:attrName>
                                        </p:attrNameLst>
                                      </p:cBhvr>
                                      <p:to>
                                        <p:strVal val="visible"/>
                                      </p:to>
                                    </p:set>
                                  </p:childTnLst>
                                </p:cTn>
                              </p:par>
                            </p:childTnLst>
                          </p:cTn>
                        </p:par>
                        <p:par>
                          <p:cTn id="22" fill="hold">
                            <p:stCondLst>
                              <p:cond delay="500"/>
                            </p:stCondLst>
                            <p:childTnLst>
                              <p:par>
                                <p:cTn id="23" presetID="1" presetClass="entr" presetSubtype="0" fill="hold" grpId="0" nodeType="afterEffect">
                                  <p:stCondLst>
                                    <p:cond delay="1000"/>
                                  </p:stCondLst>
                                  <p:childTnLst>
                                    <p:set>
                                      <p:cBhvr>
                                        <p:cTn id="24" dur="1" fill="hold">
                                          <p:stCondLst>
                                            <p:cond delay="499"/>
                                          </p:stCondLst>
                                        </p:cTn>
                                        <p:tgtEl>
                                          <p:spTgt spid="61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1" grpId="0" autoUpdateAnimBg="0"/>
      <p:bldP spid="6152" grpId="0" autoUpdateAnimBg="0"/>
      <p:bldP spid="6153"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533400" y="685800"/>
            <a:ext cx="7772400" cy="4524375"/>
          </a:xfrm>
          <a:prstGeom prst="rect">
            <a:avLst/>
          </a:prstGeom>
          <a:noFill/>
          <a:ln w="9525">
            <a:noFill/>
            <a:miter lim="800000"/>
            <a:headEnd/>
            <a:tailEnd/>
          </a:ln>
        </p:spPr>
        <p:txBody>
          <a:bodyPr>
            <a:spAutoFit/>
          </a:bodyPr>
          <a:lstStyle/>
          <a:p>
            <a:pPr>
              <a:spcBef>
                <a:spcPct val="50000"/>
              </a:spcBef>
            </a:pPr>
            <a:r>
              <a:rPr lang="es-ES_tradnl" sz="3200" b="1">
                <a:solidFill>
                  <a:schemeClr val="bg1"/>
                </a:solidFill>
              </a:rPr>
              <a:t>“Si hubo tiempo en el que la casa debiera ser una casa de oración, es ahora. Predominan la incredulidad y el escepticismo. Abunda la inmoralidad... Sin embargo, en esta época tan peligrosa, algunos de los que se llaman cristianos no celebran el culto de familia. No honran a Dios en su casa, ni enseñan a sus hijos a amarle y temerle.” (CN, 489)</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2000"/>
                                  </p:stCondLst>
                                  <p:childTnLst>
                                    <p:set>
                                      <p:cBhvr>
                                        <p:cTn id="6" dur="1" fill="hold">
                                          <p:stCondLst>
                                            <p:cond delay="0"/>
                                          </p:stCondLst>
                                        </p:cTn>
                                        <p:tgtEl>
                                          <p:spTgt spid="7170"/>
                                        </p:tgtEl>
                                        <p:attrNameLst>
                                          <p:attrName>style.visibility</p:attrName>
                                        </p:attrNameLst>
                                      </p:cBhvr>
                                      <p:to>
                                        <p:strVal val="visible"/>
                                      </p:to>
                                    </p:set>
                                    <p:animEffect transition="in" filter="wipe(left)">
                                      <p:cBhvr>
                                        <p:cTn id="7" dur="3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3"/>
          <p:cNvSpPr txBox="1">
            <a:spLocks noChangeArrowheads="1"/>
          </p:cNvSpPr>
          <p:nvPr/>
        </p:nvSpPr>
        <p:spPr bwMode="auto">
          <a:xfrm>
            <a:off x="1600200" y="228600"/>
            <a:ext cx="6172200" cy="701675"/>
          </a:xfrm>
          <a:prstGeom prst="rect">
            <a:avLst/>
          </a:prstGeom>
          <a:noFill/>
          <a:ln w="9525">
            <a:noFill/>
            <a:miter lim="800000"/>
            <a:headEnd/>
            <a:tailEnd/>
          </a:ln>
        </p:spPr>
        <p:txBody>
          <a:bodyPr>
            <a:spAutoFit/>
          </a:bodyPr>
          <a:lstStyle/>
          <a:p>
            <a:pPr algn="ctr">
              <a:spcBef>
                <a:spcPct val="50000"/>
              </a:spcBef>
            </a:pPr>
            <a:r>
              <a:rPr lang="es-ES_tradnl" sz="4000" b="1">
                <a:solidFill>
                  <a:schemeClr val="bg1"/>
                </a:solidFill>
                <a:latin typeface="Book Antiqua" pitchFamily="18" charset="0"/>
              </a:rPr>
              <a:t>RESPONSABILIDAD</a:t>
            </a:r>
            <a:endParaRPr lang="es-ES_tradnl">
              <a:solidFill>
                <a:schemeClr val="bg1"/>
              </a:solidFill>
            </a:endParaRPr>
          </a:p>
        </p:txBody>
      </p:sp>
      <p:sp>
        <p:nvSpPr>
          <p:cNvPr id="7171" name="Text Box 4"/>
          <p:cNvSpPr txBox="1">
            <a:spLocks noChangeArrowheads="1"/>
          </p:cNvSpPr>
          <p:nvPr/>
        </p:nvSpPr>
        <p:spPr bwMode="auto">
          <a:xfrm>
            <a:off x="685800" y="838200"/>
            <a:ext cx="4419600" cy="1570038"/>
          </a:xfrm>
          <a:prstGeom prst="rect">
            <a:avLst/>
          </a:prstGeom>
          <a:noFill/>
          <a:ln w="9525">
            <a:noFill/>
            <a:miter lim="800000"/>
            <a:headEnd/>
            <a:tailEnd/>
          </a:ln>
        </p:spPr>
        <p:txBody>
          <a:bodyPr>
            <a:spAutoFit/>
          </a:bodyPr>
          <a:lstStyle/>
          <a:p>
            <a:pPr>
              <a:spcBef>
                <a:spcPct val="50000"/>
              </a:spcBef>
            </a:pPr>
            <a:r>
              <a:rPr lang="es-ES_tradnl" b="1">
                <a:solidFill>
                  <a:schemeClr val="bg1"/>
                </a:solidFill>
              </a:rPr>
              <a:t>El padre es el sacerdote del hogar. El debe dirigir el culto pero, en su ausencia,  la madre debe ser la encargada.</a:t>
            </a:r>
          </a:p>
        </p:txBody>
      </p:sp>
      <p:sp>
        <p:nvSpPr>
          <p:cNvPr id="7172" name="Text Box 5"/>
          <p:cNvSpPr txBox="1">
            <a:spLocks noChangeArrowheads="1"/>
          </p:cNvSpPr>
          <p:nvPr/>
        </p:nvSpPr>
        <p:spPr bwMode="auto">
          <a:xfrm>
            <a:off x="304800" y="2362200"/>
            <a:ext cx="5486400" cy="3416300"/>
          </a:xfrm>
          <a:prstGeom prst="rect">
            <a:avLst/>
          </a:prstGeom>
          <a:noFill/>
          <a:ln w="9525">
            <a:noFill/>
            <a:miter lim="800000"/>
            <a:headEnd/>
            <a:tailEnd/>
          </a:ln>
        </p:spPr>
        <p:txBody>
          <a:bodyPr>
            <a:spAutoFit/>
          </a:bodyPr>
          <a:lstStyle/>
          <a:p>
            <a:pPr>
              <a:spcBef>
                <a:spcPct val="50000"/>
              </a:spcBef>
            </a:pPr>
            <a:r>
              <a:rPr lang="es-ES_tradnl" b="1">
                <a:solidFill>
                  <a:schemeClr val="bg1"/>
                </a:solidFill>
              </a:rPr>
              <a:t>“Como los patriarcas de la antigüedad, los que profesan amar a Dios deberían erigir un altar al Señor donde quiera que se establezcan... Que el padre como sacerdote de la familia ponga sobre el altar de Dios el sacrificio de la mañana y de la noche, mientras la esposa y los niños se reúnen en oración y alabanza.” (PP, 140:10)</a:t>
            </a:r>
            <a:r>
              <a:rPr lang="es-ES_tradnl">
                <a:solidFill>
                  <a:schemeClr val="bg1"/>
                </a:solidFill>
              </a:rPr>
              <a:t> </a:t>
            </a:r>
          </a:p>
        </p:txBody>
      </p:sp>
      <p:pic>
        <p:nvPicPr>
          <p:cNvPr id="7173" name="Picture 6" descr="manos"/>
          <p:cNvPicPr>
            <a:picLocks noChangeAspect="1" noChangeArrowheads="1"/>
          </p:cNvPicPr>
          <p:nvPr/>
        </p:nvPicPr>
        <p:blipFill>
          <a:blip r:embed="rId2"/>
          <a:srcRect/>
          <a:stretch>
            <a:fillRect/>
          </a:stretch>
        </p:blipFill>
        <p:spPr bwMode="auto">
          <a:xfrm>
            <a:off x="5943600" y="1143000"/>
            <a:ext cx="2497138" cy="3733800"/>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7" descr="familia-biblia"/>
          <p:cNvPicPr>
            <a:picLocks noChangeAspect="1" noChangeArrowheads="1"/>
          </p:cNvPicPr>
          <p:nvPr/>
        </p:nvPicPr>
        <p:blipFill>
          <a:blip r:embed="rId2"/>
          <a:srcRect/>
          <a:stretch>
            <a:fillRect/>
          </a:stretch>
        </p:blipFill>
        <p:spPr bwMode="auto">
          <a:xfrm>
            <a:off x="4572000" y="1066800"/>
            <a:ext cx="4038600" cy="4038600"/>
          </a:xfrm>
          <a:prstGeom prst="rect">
            <a:avLst/>
          </a:prstGeom>
          <a:noFill/>
          <a:ln w="9525">
            <a:noFill/>
            <a:miter lim="800000"/>
            <a:headEnd/>
            <a:tailEnd/>
          </a:ln>
        </p:spPr>
      </p:pic>
      <p:sp>
        <p:nvSpPr>
          <p:cNvPr id="9218" name="Text Box 2"/>
          <p:cNvSpPr txBox="1">
            <a:spLocks noChangeArrowheads="1"/>
          </p:cNvSpPr>
          <p:nvPr/>
        </p:nvSpPr>
        <p:spPr bwMode="auto">
          <a:xfrm>
            <a:off x="914400" y="0"/>
            <a:ext cx="6705600" cy="701675"/>
          </a:xfrm>
          <a:prstGeom prst="rect">
            <a:avLst/>
          </a:prstGeom>
          <a:noFill/>
          <a:ln w="9525">
            <a:noFill/>
            <a:miter lim="800000"/>
            <a:headEnd/>
            <a:tailEnd/>
          </a:ln>
          <a:effectLst>
            <a:outerShdw dist="107763" dir="2700000" algn="ctr" rotWithShape="0">
              <a:srgbClr val="6699FF"/>
            </a:outerShdw>
          </a:effectLst>
        </p:spPr>
        <p:txBody>
          <a:bodyPr>
            <a:spAutoFit/>
          </a:bodyPr>
          <a:lstStyle/>
          <a:p>
            <a:pPr algn="ctr">
              <a:spcBef>
                <a:spcPct val="50000"/>
              </a:spcBef>
              <a:defRPr/>
            </a:pPr>
            <a:r>
              <a:rPr lang="es-ES_tradnl" sz="4000" b="1" dirty="0">
                <a:solidFill>
                  <a:schemeClr val="bg1"/>
                </a:solidFill>
              </a:rPr>
              <a:t>PREPARACION</a:t>
            </a:r>
            <a:endParaRPr lang="es-ES_tradnl" sz="4000" dirty="0">
              <a:solidFill>
                <a:schemeClr val="bg1"/>
              </a:solidFill>
            </a:endParaRPr>
          </a:p>
        </p:txBody>
      </p:sp>
      <p:sp>
        <p:nvSpPr>
          <p:cNvPr id="8196" name="Text Box 4"/>
          <p:cNvSpPr txBox="1">
            <a:spLocks noChangeArrowheads="1"/>
          </p:cNvSpPr>
          <p:nvPr/>
        </p:nvSpPr>
        <p:spPr bwMode="auto">
          <a:xfrm>
            <a:off x="0" y="533400"/>
            <a:ext cx="4953000" cy="1200150"/>
          </a:xfrm>
          <a:prstGeom prst="rect">
            <a:avLst/>
          </a:prstGeom>
          <a:noFill/>
          <a:ln w="9525">
            <a:noFill/>
            <a:miter lim="800000"/>
            <a:headEnd/>
            <a:tailEnd/>
          </a:ln>
        </p:spPr>
        <p:txBody>
          <a:bodyPr>
            <a:spAutoFit/>
          </a:bodyPr>
          <a:lstStyle/>
          <a:p>
            <a:pPr>
              <a:spcBef>
                <a:spcPct val="50000"/>
              </a:spcBef>
            </a:pPr>
            <a:r>
              <a:rPr lang="es-ES_tradnl" b="1">
                <a:solidFill>
                  <a:schemeClr val="bg1"/>
                </a:solidFill>
                <a:latin typeface="Arial" charset="0"/>
              </a:rPr>
              <a:t>El culto familiar debe planearse de tal forma que siempre sea esperado con gozo por los hijos.</a:t>
            </a:r>
            <a:endParaRPr lang="es-ES_tradnl">
              <a:solidFill>
                <a:schemeClr val="bg1"/>
              </a:solidFill>
              <a:latin typeface="Arial" charset="0"/>
            </a:endParaRPr>
          </a:p>
        </p:txBody>
      </p:sp>
      <p:sp>
        <p:nvSpPr>
          <p:cNvPr id="8197" name="Text Box 5"/>
          <p:cNvSpPr txBox="1">
            <a:spLocks noChangeArrowheads="1"/>
          </p:cNvSpPr>
          <p:nvPr/>
        </p:nvSpPr>
        <p:spPr bwMode="auto">
          <a:xfrm>
            <a:off x="0" y="1676400"/>
            <a:ext cx="4648200" cy="4894263"/>
          </a:xfrm>
          <a:prstGeom prst="rect">
            <a:avLst/>
          </a:prstGeom>
          <a:noFill/>
          <a:ln w="9525">
            <a:noFill/>
            <a:miter lim="800000"/>
            <a:headEnd/>
            <a:tailEnd/>
          </a:ln>
        </p:spPr>
        <p:txBody>
          <a:bodyPr>
            <a:spAutoFit/>
          </a:bodyPr>
          <a:lstStyle/>
          <a:p>
            <a:pPr>
              <a:spcBef>
                <a:spcPct val="50000"/>
              </a:spcBef>
            </a:pPr>
            <a:r>
              <a:rPr lang="es-ES_tradnl" b="1">
                <a:solidFill>
                  <a:schemeClr val="bg1"/>
                </a:solidFill>
                <a:latin typeface="Arial" charset="0"/>
              </a:rPr>
              <a:t>“Los jefes de familia debieran ocuparse especialmente de que la hora del culto sea sumamente interesante. Dedicándoles algo de atención y cuidadosa preparación, cuando nos presentamos ante la presencia de Dios, el culto familiar puede ser agradable y estar lleno de resultados que únicamente revelará la eternidad.”  (CN, 494</a:t>
            </a:r>
            <a:r>
              <a:rPr lang="en-US" b="1">
                <a:solidFill>
                  <a:schemeClr val="bg1"/>
                </a:solidFill>
                <a:latin typeface="Arial" charset="0"/>
              </a:rPr>
              <a:t>:1)</a:t>
            </a:r>
            <a:endParaRPr lang="es-ES_tradnl" b="1">
              <a:solidFill>
                <a:schemeClr val="bg1"/>
              </a:solidFill>
              <a:latin typeface="Arial" charset="0"/>
            </a:endParaRPr>
          </a:p>
        </p:txBody>
      </p:sp>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1" descr="reloj2"/>
          <p:cNvPicPr>
            <a:picLocks noChangeAspect="1" noChangeArrowheads="1"/>
          </p:cNvPicPr>
          <p:nvPr/>
        </p:nvPicPr>
        <p:blipFill>
          <a:blip r:embed="rId2"/>
          <a:srcRect/>
          <a:stretch>
            <a:fillRect/>
          </a:stretch>
        </p:blipFill>
        <p:spPr bwMode="auto">
          <a:xfrm>
            <a:off x="7162800" y="4343400"/>
            <a:ext cx="1981200" cy="1981200"/>
          </a:xfrm>
          <a:prstGeom prst="rect">
            <a:avLst/>
          </a:prstGeom>
          <a:noFill/>
          <a:ln w="9525">
            <a:noFill/>
            <a:miter lim="800000"/>
            <a:headEnd/>
            <a:tailEnd/>
          </a:ln>
        </p:spPr>
      </p:pic>
      <p:sp>
        <p:nvSpPr>
          <p:cNvPr id="9219" name="Text Box 4"/>
          <p:cNvSpPr txBox="1">
            <a:spLocks noChangeArrowheads="1"/>
          </p:cNvSpPr>
          <p:nvPr/>
        </p:nvSpPr>
        <p:spPr bwMode="auto">
          <a:xfrm>
            <a:off x="0" y="0"/>
            <a:ext cx="8915400" cy="1190625"/>
          </a:xfrm>
          <a:prstGeom prst="rect">
            <a:avLst/>
          </a:prstGeom>
          <a:noFill/>
          <a:ln w="9525">
            <a:noFill/>
            <a:miter lim="800000"/>
            <a:headEnd/>
            <a:tailEnd/>
          </a:ln>
        </p:spPr>
        <p:txBody>
          <a:bodyPr>
            <a:spAutoFit/>
          </a:bodyPr>
          <a:lstStyle/>
          <a:p>
            <a:pPr algn="ctr">
              <a:spcBef>
                <a:spcPct val="50000"/>
              </a:spcBef>
            </a:pPr>
            <a:r>
              <a:rPr lang="es-ES_tradnl" sz="3600" b="1">
                <a:solidFill>
                  <a:srgbClr val="FFFF66"/>
                </a:solidFill>
                <a:latin typeface="Arial" charset="0"/>
              </a:rPr>
              <a:t>Debe haber un tiempo y un lugar para el culto matutino y vespertino</a:t>
            </a:r>
            <a:endParaRPr lang="es-ES_tradnl">
              <a:solidFill>
                <a:srgbClr val="FFFF66"/>
              </a:solidFill>
            </a:endParaRPr>
          </a:p>
        </p:txBody>
      </p:sp>
      <p:sp>
        <p:nvSpPr>
          <p:cNvPr id="9220" name="Text Box 5"/>
          <p:cNvSpPr txBox="1">
            <a:spLocks noChangeArrowheads="1"/>
          </p:cNvSpPr>
          <p:nvPr/>
        </p:nvSpPr>
        <p:spPr bwMode="auto">
          <a:xfrm>
            <a:off x="5334000" y="1143000"/>
            <a:ext cx="2895600" cy="579438"/>
          </a:xfrm>
          <a:prstGeom prst="rect">
            <a:avLst/>
          </a:prstGeom>
          <a:noFill/>
          <a:ln w="9525">
            <a:noFill/>
            <a:miter lim="800000"/>
            <a:headEnd/>
            <a:tailEnd/>
          </a:ln>
        </p:spPr>
        <p:txBody>
          <a:bodyPr>
            <a:spAutoFit/>
          </a:bodyPr>
          <a:lstStyle/>
          <a:p>
            <a:pPr>
              <a:spcBef>
                <a:spcPct val="50000"/>
              </a:spcBef>
            </a:pPr>
            <a:r>
              <a:rPr lang="es-ES_tradnl" sz="3200" b="1">
                <a:solidFill>
                  <a:srgbClr val="FF9900"/>
                </a:solidFill>
                <a:latin typeface="Arial" charset="0"/>
              </a:rPr>
              <a:t>MATUTINO</a:t>
            </a:r>
            <a:endParaRPr lang="es-ES_tradnl"/>
          </a:p>
        </p:txBody>
      </p:sp>
      <p:sp>
        <p:nvSpPr>
          <p:cNvPr id="9221" name="Text Box 6"/>
          <p:cNvSpPr txBox="1">
            <a:spLocks noChangeArrowheads="1"/>
          </p:cNvSpPr>
          <p:nvPr/>
        </p:nvSpPr>
        <p:spPr bwMode="auto">
          <a:xfrm>
            <a:off x="3124200" y="1828800"/>
            <a:ext cx="6019800" cy="3081338"/>
          </a:xfrm>
          <a:prstGeom prst="rect">
            <a:avLst/>
          </a:prstGeom>
          <a:noFill/>
          <a:ln w="9525">
            <a:noFill/>
            <a:miter lim="800000"/>
            <a:headEnd/>
            <a:tailEnd/>
          </a:ln>
        </p:spPr>
        <p:txBody>
          <a:bodyPr>
            <a:spAutoFit/>
          </a:bodyPr>
          <a:lstStyle/>
          <a:p>
            <a:pPr>
              <a:spcBef>
                <a:spcPct val="50000"/>
              </a:spcBef>
            </a:pPr>
            <a:r>
              <a:rPr lang="es-ES_tradnl" sz="2800" b="1">
                <a:solidFill>
                  <a:schemeClr val="bg1"/>
                </a:solidFill>
                <a:latin typeface="Arial" charset="0"/>
              </a:rPr>
              <a:t>Cuando cada uno sabe cu</a:t>
            </a:r>
            <a:r>
              <a:rPr lang="es-UY" sz="2800" b="1">
                <a:solidFill>
                  <a:schemeClr val="bg1"/>
                </a:solidFill>
                <a:latin typeface="Arial" charset="0"/>
              </a:rPr>
              <a:t>ándo y dónde se celebrará el culto, regularmente podrá arreglar su programa para estar presente y a tiempo. Pero cuando es irregular es muy probable que haya confusión.</a:t>
            </a:r>
            <a:endParaRPr lang="es-ES_tradnl" sz="2800" b="1">
              <a:solidFill>
                <a:schemeClr val="bg1"/>
              </a:solidFill>
              <a:latin typeface="Arial" charset="0"/>
            </a:endParaRPr>
          </a:p>
        </p:txBody>
      </p:sp>
      <p:pic>
        <p:nvPicPr>
          <p:cNvPr id="9222" name="Picture 10" descr="reloj"/>
          <p:cNvPicPr>
            <a:picLocks noChangeAspect="1" noChangeArrowheads="1"/>
          </p:cNvPicPr>
          <p:nvPr/>
        </p:nvPicPr>
        <p:blipFill>
          <a:blip r:embed="rId3"/>
          <a:srcRect/>
          <a:stretch>
            <a:fillRect/>
          </a:stretch>
        </p:blipFill>
        <p:spPr bwMode="auto">
          <a:xfrm>
            <a:off x="533400" y="1676400"/>
            <a:ext cx="2466975" cy="3067050"/>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 Box 3"/>
          <p:cNvSpPr txBox="1">
            <a:spLocks noChangeArrowheads="1"/>
          </p:cNvSpPr>
          <p:nvPr/>
        </p:nvSpPr>
        <p:spPr bwMode="auto">
          <a:xfrm>
            <a:off x="304800" y="533400"/>
            <a:ext cx="5410200" cy="1938338"/>
          </a:xfrm>
          <a:prstGeom prst="rect">
            <a:avLst/>
          </a:prstGeom>
          <a:noFill/>
          <a:ln w="9525">
            <a:noFill/>
            <a:miter lim="800000"/>
            <a:headEnd/>
            <a:tailEnd/>
          </a:ln>
        </p:spPr>
        <p:txBody>
          <a:bodyPr>
            <a:spAutoFit/>
          </a:bodyPr>
          <a:lstStyle/>
          <a:p>
            <a:pPr>
              <a:spcBef>
                <a:spcPct val="50000"/>
              </a:spcBef>
              <a:buFontTx/>
              <a:buChar char="•"/>
            </a:pPr>
            <a:r>
              <a:rPr lang="es-ES_tradnl" b="1">
                <a:solidFill>
                  <a:schemeClr val="bg1"/>
                </a:solidFill>
                <a:latin typeface="Tahoma" charset="0"/>
              </a:rPr>
              <a:t>Algunas familias tienen la costumbre de reunirse alrededor de la mesa en la ma</a:t>
            </a:r>
            <a:r>
              <a:rPr lang="es-UY" b="1">
                <a:solidFill>
                  <a:schemeClr val="bg1"/>
                </a:solidFill>
                <a:latin typeface="Tahoma" charset="0"/>
              </a:rPr>
              <a:t>ña</a:t>
            </a:r>
            <a:r>
              <a:rPr lang="es-ES_tradnl" b="1">
                <a:solidFill>
                  <a:schemeClr val="bg1"/>
                </a:solidFill>
                <a:latin typeface="Tahoma" charset="0"/>
              </a:rPr>
              <a:t>na para tener el alimento espiritual antes que el fisico.</a:t>
            </a:r>
          </a:p>
        </p:txBody>
      </p:sp>
      <p:sp>
        <p:nvSpPr>
          <p:cNvPr id="15367" name="Text Box 7"/>
          <p:cNvSpPr txBox="1">
            <a:spLocks noChangeArrowheads="1"/>
          </p:cNvSpPr>
          <p:nvPr/>
        </p:nvSpPr>
        <p:spPr bwMode="auto">
          <a:xfrm>
            <a:off x="5562600" y="3124200"/>
            <a:ext cx="2971800" cy="3046413"/>
          </a:xfrm>
          <a:prstGeom prst="rect">
            <a:avLst/>
          </a:prstGeom>
          <a:noFill/>
          <a:ln w="9525">
            <a:noFill/>
            <a:miter lim="800000"/>
            <a:headEnd/>
            <a:tailEnd/>
          </a:ln>
        </p:spPr>
        <p:txBody>
          <a:bodyPr>
            <a:spAutoFit/>
          </a:bodyPr>
          <a:lstStyle/>
          <a:p>
            <a:pPr>
              <a:spcBef>
                <a:spcPct val="50000"/>
              </a:spcBef>
              <a:buFontTx/>
              <a:buChar char="•"/>
            </a:pPr>
            <a:r>
              <a:rPr lang="es-ES_tradnl" b="1">
                <a:solidFill>
                  <a:schemeClr val="bg1"/>
                </a:solidFill>
                <a:latin typeface="Tahoma" charset="0"/>
              </a:rPr>
              <a:t>Otras, con niños pequeños, encuentran que es mejor celebrar el culto en la sala, teniendo fuera de la vista los alimentos.</a:t>
            </a:r>
            <a:endParaRPr lang="en-US">
              <a:solidFill>
                <a:schemeClr val="bg1"/>
              </a:solidFill>
            </a:endParaRPr>
          </a:p>
        </p:txBody>
      </p:sp>
      <p:pic>
        <p:nvPicPr>
          <p:cNvPr id="10244" name="Picture 8" descr="Picture1"/>
          <p:cNvPicPr>
            <a:picLocks noChangeAspect="1" noChangeArrowheads="1"/>
          </p:cNvPicPr>
          <p:nvPr/>
        </p:nvPicPr>
        <p:blipFill>
          <a:blip r:embed="rId2"/>
          <a:srcRect/>
          <a:stretch>
            <a:fillRect/>
          </a:stretch>
        </p:blipFill>
        <p:spPr bwMode="auto">
          <a:xfrm>
            <a:off x="5791200" y="304800"/>
            <a:ext cx="2838450" cy="2886075"/>
          </a:xfrm>
          <a:prstGeom prst="rect">
            <a:avLst/>
          </a:prstGeom>
          <a:noFill/>
          <a:ln w="9525">
            <a:noFill/>
            <a:miter lim="800000"/>
            <a:headEnd/>
            <a:tailEnd/>
          </a:ln>
        </p:spPr>
      </p:pic>
      <p:pic>
        <p:nvPicPr>
          <p:cNvPr id="10245" name="Picture 9" descr="Picture2"/>
          <p:cNvPicPr>
            <a:picLocks noChangeAspect="1" noChangeArrowheads="1"/>
          </p:cNvPicPr>
          <p:nvPr/>
        </p:nvPicPr>
        <p:blipFill>
          <a:blip r:embed="rId3"/>
          <a:srcRect/>
          <a:stretch>
            <a:fillRect/>
          </a:stretch>
        </p:blipFill>
        <p:spPr bwMode="auto">
          <a:xfrm>
            <a:off x="304800" y="2667000"/>
            <a:ext cx="5238750" cy="3552825"/>
          </a:xfrm>
          <a:prstGeom prst="rect">
            <a:avLst/>
          </a:prstGeom>
          <a:noFill/>
          <a:ln w="9525">
            <a:noFill/>
            <a:miter lim="800000"/>
            <a:headEnd/>
            <a:tailEnd/>
          </a:ln>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5363"/>
                                        </p:tgtEl>
                                        <p:attrNameLst>
                                          <p:attrName>style.visibility</p:attrName>
                                        </p:attrNameLst>
                                      </p:cBhvr>
                                      <p:to>
                                        <p:strVal val="visible"/>
                                      </p:to>
                                    </p:set>
                                    <p:anim calcmode="lin" valueType="num">
                                      <p:cBhvr>
                                        <p:cTn id="7" dur="500" fill="hold"/>
                                        <p:tgtEl>
                                          <p:spTgt spid="15363"/>
                                        </p:tgtEl>
                                        <p:attrNameLst>
                                          <p:attrName>ppt_w</p:attrName>
                                        </p:attrNameLst>
                                      </p:cBhvr>
                                      <p:tavLst>
                                        <p:tav tm="0">
                                          <p:val>
                                            <p:fltVal val="0"/>
                                          </p:val>
                                        </p:tav>
                                        <p:tav tm="100000">
                                          <p:val>
                                            <p:strVal val="#ppt_w"/>
                                          </p:val>
                                        </p:tav>
                                      </p:tavLst>
                                    </p:anim>
                                    <p:anim calcmode="lin" valueType="num">
                                      <p:cBhvr>
                                        <p:cTn id="8" dur="500" fill="hold"/>
                                        <p:tgtEl>
                                          <p:spTgt spid="15363"/>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153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autoUpdateAnimBg="0"/>
      <p:bldP spid="15367" grpId="0" autoUpdateAnimBg="0"/>
    </p:bldLst>
  </p:timing>
</p:sld>
</file>

<file path=ppt/theme/theme1.xml><?xml version="1.0" encoding="utf-8"?>
<a:theme xmlns:a="http://schemas.openxmlformats.org/drawingml/2006/main" name="Default Design">
  <a:themeElements>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660033"/>
      </a:hlink>
      <a:folHlink>
        <a:srgbClr val="80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660033"/>
        </a:hlink>
        <a:folHlink>
          <a:srgbClr val="800000"/>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B4B7FB73315C1244B724916B1FCB4C51" ma:contentTypeVersion="0" ma:contentTypeDescription="Crear nuevo documento." ma:contentTypeScope="" ma:versionID="4af1ba7bd13e4e7bb2a5cf6fecd04076">
  <xsd:schema xmlns:xsd="http://www.w3.org/2001/XMLSchema" xmlns:xs="http://www.w3.org/2001/XMLSchema" xmlns:p="http://schemas.microsoft.com/office/2006/metadata/properties" targetNamespace="http://schemas.microsoft.com/office/2006/metadata/properties" ma:root="true" ma:fieldsID="ebba8a198e9bb40c3eeca6d0bd41257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AEC22D67-C936-4391-BE55-B2D49D9C91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5621349B-D30E-48DA-BBCB-7A5FAB90C180}">
  <ds:schemaRefs>
    <ds:schemaRef ds:uri="http://schemas.microsoft.com/sharepoint/v3/contenttype/forms"/>
  </ds:schemaRefs>
</ds:datastoreItem>
</file>

<file path=customXml/itemProps3.xml><?xml version="1.0" encoding="utf-8"?>
<ds:datastoreItem xmlns:ds="http://schemas.openxmlformats.org/officeDocument/2006/customXml" ds:itemID="{287A6601-C5DA-4E58-9566-38B2F352365A}">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C:\Program Files\Microsoft Office\Templates\Presentation Designs\Soaring.pot</Template>
  <TotalTime>394</TotalTime>
  <Words>1296</Words>
  <Application>Microsoft PowerPoint</Application>
  <PresentationFormat>On-screen Show (4:3)</PresentationFormat>
  <Paragraphs>108</Paragraphs>
  <Slides>23</Slides>
  <Notes>0</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6" baseType="lpstr">
      <vt:lpstr>Times New Roman</vt:lpstr>
      <vt:lpstr>Arial</vt:lpstr>
      <vt:lpstr>Calibri</vt:lpstr>
      <vt:lpstr>Arial Black</vt:lpstr>
      <vt:lpstr>Book Antiqua</vt:lpstr>
      <vt:lpstr>Tahoma</vt:lpstr>
      <vt:lpstr>Comic Sans MS</vt:lpstr>
      <vt:lpstr>Lucida Console</vt:lpstr>
      <vt:lpstr>Impact</vt:lpstr>
      <vt:lpstr>Verdana</vt:lpstr>
      <vt:lpstr>Rockwell Extra Bold</vt:lpstr>
      <vt:lpstr>Default Design</vt:lpstr>
      <vt:lpstr>Hoja de cálculo de Microsoft Excel</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culto familiar</dc:title>
  <dc:creator>Adriana Cal</dc:creator>
  <dc:description>Presentacion basada en el libro:</dc:description>
  <cp:lastModifiedBy>User</cp:lastModifiedBy>
  <cp:revision>78</cp:revision>
  <dcterms:created xsi:type="dcterms:W3CDTF">2002-11-03T05:31:33Z</dcterms:created>
  <dcterms:modified xsi:type="dcterms:W3CDTF">2013-02-13T14:04:28Z</dcterms:modified>
</cp:coreProperties>
</file>